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7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ADA"/>
    <a:srgbClr val="008000"/>
    <a:srgbClr val="9BBB59"/>
    <a:srgbClr val="888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8"/>
    <p:restoredTop sz="95073"/>
  </p:normalViewPr>
  <p:slideViewPr>
    <p:cSldViewPr snapToGrid="0" snapToObjects="1">
      <p:cViewPr varScale="1">
        <p:scale>
          <a:sx n="78" d="100"/>
          <a:sy n="78" d="100"/>
        </p:scale>
        <p:origin x="176" y="1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BEF25-170C-FC44-B51D-6A42F629D056}" type="datetimeFigureOut">
              <a:rPr lang="en-GB" smtClean="0"/>
              <a:t>28/10/2016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E0574-6F0C-D748-8B18-16295E542CC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62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0574-6F0C-D748-8B18-16295E542CC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616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8200" y="1781221"/>
            <a:ext cx="10515600" cy="2387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>
              <a:defRPr sz="6000" b="1">
                <a:ln w="3175" cap="rnd">
                  <a:solidFill>
                    <a:srgbClr val="008000"/>
                  </a:solidFill>
                  <a:bevel/>
                </a:ln>
                <a:solidFill>
                  <a:srgbClr val="9BBB59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38200" y="3952183"/>
            <a:ext cx="10515600" cy="1655762"/>
          </a:xfrm>
        </p:spPr>
        <p:txBody>
          <a:bodyPr anchor="ctr"/>
          <a:lstStyle>
            <a:lvl1pPr marL="0" indent="0" algn="ctr">
              <a:buNone/>
              <a:defRPr sz="2400">
                <a:ln w="3175" cap="rnd">
                  <a:solidFill>
                    <a:srgbClr val="008000"/>
                  </a:solidFill>
                  <a:bevel/>
                </a:ln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Master-Untertitelformat bearbeiten</a:t>
            </a:r>
            <a:endParaRPr lang="en-GB" dirty="0"/>
          </a:p>
        </p:txBody>
      </p:sp>
      <p:grpSp>
        <p:nvGrpSpPr>
          <p:cNvPr id="21" name="Gruppierung 20"/>
          <p:cNvGrpSpPr/>
          <p:nvPr userDrawn="1"/>
        </p:nvGrpSpPr>
        <p:grpSpPr>
          <a:xfrm>
            <a:off x="9870073" y="241898"/>
            <a:ext cx="1599063" cy="1080000"/>
            <a:chOff x="9870073" y="241898"/>
            <a:chExt cx="1599063" cy="1080000"/>
          </a:xfrm>
        </p:grpSpPr>
        <p:sp>
          <p:nvSpPr>
            <p:cNvPr id="22" name="Textfeld 21"/>
            <p:cNvSpPr txBox="1"/>
            <p:nvPr userDrawn="1"/>
          </p:nvSpPr>
          <p:spPr>
            <a:xfrm>
              <a:off x="9870073" y="499446"/>
              <a:ext cx="101065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tx2"/>
                  </a:solidFill>
                  <a:latin typeface="Cambria" charset="0"/>
                  <a:ea typeface="Cambria" charset="0"/>
                  <a:cs typeface="Cambria" charset="0"/>
                </a:rPr>
                <a:t>FaSMEd</a:t>
              </a:r>
              <a:endParaRPr lang="en-GB" b="1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endParaRPr>
            </a:p>
          </p:txBody>
        </p:sp>
        <p:pic>
          <p:nvPicPr>
            <p:cNvPr id="23" name="Bild 22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70500" l="10000" r="90000">
                          <a14:foregroundMark x1="68000" y1="16500" x2="73000" y2="15500"/>
                          <a14:foregroundMark x1="71000" y1="8000" x2="74000" y2="8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058" r="12468" b="26864"/>
            <a:stretch/>
          </p:blipFill>
          <p:spPr bwMode="auto">
            <a:xfrm>
              <a:off x="10292315" y="241898"/>
              <a:ext cx="1176821" cy="1080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  <a:ext uri="{FAA26D3D-D897-4be2-8F04-BA451C77F1D7}">
                <ma14:placeholderFlag xmlns:ma14="http://schemas.microsoft.com/office/mac/drawingml/2011/main"/>
              </a:ext>
            </a:extLst>
          </p:spPr>
        </p:pic>
      </p:grpSp>
      <p:sp>
        <p:nvSpPr>
          <p:cNvPr id="28" name="Textplatzhalt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72996"/>
            <a:ext cx="10515600" cy="649091"/>
          </a:xfrm>
          <a:noFill/>
          <a:ln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400" b="1">
                <a:solidFill>
                  <a:schemeClr val="tx2"/>
                </a:solidFill>
              </a:defRPr>
            </a:lvl2pPr>
            <a:lvl3pPr marL="914400" indent="0">
              <a:buNone/>
              <a:defRPr sz="2400" b="1">
                <a:solidFill>
                  <a:schemeClr val="tx2"/>
                </a:solidFill>
              </a:defRPr>
            </a:lvl3pPr>
            <a:lvl4pPr marL="1371600" indent="0">
              <a:buNone/>
              <a:defRPr sz="2400" b="1">
                <a:solidFill>
                  <a:schemeClr val="tx2"/>
                </a:solidFill>
              </a:defRPr>
            </a:lvl4pPr>
            <a:lvl5pPr marL="1828800" indent="0">
              <a:buNone/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 err="1" smtClean="0"/>
              <a:t>Heading</a:t>
            </a:r>
            <a:endParaRPr lang="en-GB" dirty="0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1" hasCustomPrompt="1"/>
          </p:nvPr>
        </p:nvSpPr>
        <p:spPr>
          <a:xfrm>
            <a:off x="1756778" y="6400633"/>
            <a:ext cx="8959850" cy="32067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2pPr>
            <a:lvl3pPr marL="9144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</a:t>
            </a:r>
            <a:endParaRPr lang="en-GB" dirty="0"/>
          </a:p>
        </p:txBody>
      </p:sp>
      <p:pic>
        <p:nvPicPr>
          <p:cNvPr id="9" name="Picture 8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208"/>
          <a:stretch/>
        </p:blipFill>
        <p:spPr bwMode="auto">
          <a:xfrm>
            <a:off x="5818909" y="6095198"/>
            <a:ext cx="652145" cy="6261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9820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grpSp>
        <p:nvGrpSpPr>
          <p:cNvPr id="8" name="Gruppierung 7"/>
          <p:cNvGrpSpPr/>
          <p:nvPr userDrawn="1"/>
        </p:nvGrpSpPr>
        <p:grpSpPr>
          <a:xfrm>
            <a:off x="9870073" y="241898"/>
            <a:ext cx="1599063" cy="1080000"/>
            <a:chOff x="9870073" y="241898"/>
            <a:chExt cx="1599063" cy="1080000"/>
          </a:xfrm>
        </p:grpSpPr>
        <p:sp>
          <p:nvSpPr>
            <p:cNvPr id="9" name="Textfeld 8"/>
            <p:cNvSpPr txBox="1"/>
            <p:nvPr userDrawn="1"/>
          </p:nvSpPr>
          <p:spPr>
            <a:xfrm>
              <a:off x="9870073" y="499446"/>
              <a:ext cx="101065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tx2"/>
                  </a:solidFill>
                  <a:latin typeface="Cambria" charset="0"/>
                  <a:ea typeface="Cambria" charset="0"/>
                  <a:cs typeface="Cambria" charset="0"/>
                </a:rPr>
                <a:t>FaSMEd</a:t>
              </a:r>
              <a:endParaRPr lang="en-GB" b="1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endParaRPr>
            </a:p>
          </p:txBody>
        </p:sp>
        <p:pic>
          <p:nvPicPr>
            <p:cNvPr id="10" name="Bild 9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70500" l="10000" r="90000">
                          <a14:foregroundMark x1="68000" y1="16500" x2="73000" y2="15500"/>
                          <a14:foregroundMark x1="71000" y1="8000" x2="74000" y2="8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058" r="12468" b="26864"/>
            <a:stretch/>
          </p:blipFill>
          <p:spPr bwMode="auto">
            <a:xfrm>
              <a:off x="10292315" y="241898"/>
              <a:ext cx="1176821" cy="1080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  <a:ext uri="{FAA26D3D-D897-4be2-8F04-BA451C77F1D7}">
                <ma14:placeholderFlag xmlns:ma14="http://schemas.microsoft.com/office/mac/drawingml/2011/main"/>
              </a:ext>
            </a:extLst>
          </p:spPr>
        </p:pic>
      </p:grpSp>
      <p:sp>
        <p:nvSpPr>
          <p:cNvPr id="15" name="Textplatzhalt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72996"/>
            <a:ext cx="10515600" cy="649091"/>
          </a:xfrm>
          <a:noFill/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400" b="1">
                <a:solidFill>
                  <a:schemeClr val="tx2"/>
                </a:solidFill>
              </a:defRPr>
            </a:lvl2pPr>
            <a:lvl3pPr marL="914400" indent="0">
              <a:buNone/>
              <a:defRPr sz="2400" b="1">
                <a:solidFill>
                  <a:schemeClr val="tx2"/>
                </a:solidFill>
              </a:defRPr>
            </a:lvl3pPr>
            <a:lvl4pPr marL="1371600" indent="0">
              <a:buNone/>
              <a:defRPr sz="2400" b="1">
                <a:solidFill>
                  <a:schemeClr val="tx2"/>
                </a:solidFill>
              </a:defRPr>
            </a:lvl4pPr>
            <a:lvl5pPr marL="1828800" indent="0">
              <a:buNone/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 err="1" smtClean="0"/>
              <a:t>Heading</a:t>
            </a:r>
            <a:endParaRPr lang="en-GB" dirty="0"/>
          </a:p>
        </p:txBody>
      </p:sp>
      <p:sp>
        <p:nvSpPr>
          <p:cNvPr id="16" name="Textplatzhalter 34"/>
          <p:cNvSpPr>
            <a:spLocks noGrp="1"/>
          </p:cNvSpPr>
          <p:nvPr>
            <p:ph type="body" sz="quarter" idx="11" hasCustomPrompt="1"/>
          </p:nvPr>
        </p:nvSpPr>
        <p:spPr>
          <a:xfrm>
            <a:off x="1756778" y="6400633"/>
            <a:ext cx="8959850" cy="32067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2pPr>
            <a:lvl3pPr marL="9144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11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1114926"/>
            <a:ext cx="2628900" cy="5133473"/>
          </a:xfrm>
          <a:prstGeom prst="rect">
            <a:avLst/>
          </a:prstGeom>
        </p:spPr>
        <p:txBody>
          <a:bodyPr vert="eaVert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en-GB" dirty="0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1114925"/>
            <a:ext cx="7734300" cy="5133474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grpSp>
        <p:nvGrpSpPr>
          <p:cNvPr id="8" name="Gruppierung 7"/>
          <p:cNvGrpSpPr/>
          <p:nvPr userDrawn="1"/>
        </p:nvGrpSpPr>
        <p:grpSpPr>
          <a:xfrm>
            <a:off x="9870073" y="241898"/>
            <a:ext cx="1599063" cy="1080000"/>
            <a:chOff x="9870073" y="241898"/>
            <a:chExt cx="1599063" cy="1080000"/>
          </a:xfrm>
        </p:grpSpPr>
        <p:sp>
          <p:nvSpPr>
            <p:cNvPr id="9" name="Textfeld 8"/>
            <p:cNvSpPr txBox="1"/>
            <p:nvPr userDrawn="1"/>
          </p:nvSpPr>
          <p:spPr>
            <a:xfrm>
              <a:off x="9870073" y="499446"/>
              <a:ext cx="101065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tx2"/>
                  </a:solidFill>
                  <a:latin typeface="Cambria" charset="0"/>
                  <a:ea typeface="Cambria" charset="0"/>
                  <a:cs typeface="Cambria" charset="0"/>
                </a:rPr>
                <a:t>FaSMEd</a:t>
              </a:r>
              <a:endParaRPr lang="en-GB" b="1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endParaRPr>
            </a:p>
          </p:txBody>
        </p:sp>
        <p:pic>
          <p:nvPicPr>
            <p:cNvPr id="10" name="Bild 9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70500" l="10000" r="90000">
                          <a14:foregroundMark x1="68000" y1="16500" x2="73000" y2="15500"/>
                          <a14:foregroundMark x1="71000" y1="8000" x2="74000" y2="8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058" r="12468" b="26864"/>
            <a:stretch/>
          </p:blipFill>
          <p:spPr bwMode="auto">
            <a:xfrm>
              <a:off x="10292315" y="241898"/>
              <a:ext cx="1176821" cy="1080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  <a:ext uri="{FAA26D3D-D897-4be2-8F04-BA451C77F1D7}">
                <ma14:placeholderFlag xmlns:ma14="http://schemas.microsoft.com/office/mac/drawingml/2011/main"/>
              </a:ext>
            </a:extLst>
          </p:spPr>
        </p:pic>
      </p:grpSp>
      <p:sp>
        <p:nvSpPr>
          <p:cNvPr id="14" name="Textplatzhalt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72996"/>
            <a:ext cx="10515600" cy="649091"/>
          </a:xfrm>
          <a:noFill/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400" b="1">
                <a:solidFill>
                  <a:schemeClr val="tx2"/>
                </a:solidFill>
              </a:defRPr>
            </a:lvl2pPr>
            <a:lvl3pPr marL="914400" indent="0">
              <a:buNone/>
              <a:defRPr sz="2400" b="1">
                <a:solidFill>
                  <a:schemeClr val="tx2"/>
                </a:solidFill>
              </a:defRPr>
            </a:lvl3pPr>
            <a:lvl4pPr marL="1371600" indent="0">
              <a:buNone/>
              <a:defRPr sz="2400" b="1">
                <a:solidFill>
                  <a:schemeClr val="tx2"/>
                </a:solidFill>
              </a:defRPr>
            </a:lvl4pPr>
            <a:lvl5pPr marL="1828800" indent="0">
              <a:buNone/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 err="1" smtClean="0"/>
              <a:t>Heading</a:t>
            </a:r>
            <a:endParaRPr lang="en-GB" dirty="0"/>
          </a:p>
        </p:txBody>
      </p:sp>
      <p:sp>
        <p:nvSpPr>
          <p:cNvPr id="15" name="Textplatzhalter 34"/>
          <p:cNvSpPr>
            <a:spLocks noGrp="1"/>
          </p:cNvSpPr>
          <p:nvPr>
            <p:ph type="body" sz="quarter" idx="11" hasCustomPrompt="1"/>
          </p:nvPr>
        </p:nvSpPr>
        <p:spPr>
          <a:xfrm>
            <a:off x="1756778" y="6400633"/>
            <a:ext cx="8959850" cy="32067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2pPr>
            <a:lvl3pPr marL="9144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94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143373"/>
            <a:ext cx="10515600" cy="5091520"/>
          </a:xfrm>
        </p:spPr>
        <p:txBody>
          <a:bodyPr/>
          <a:lstStyle>
            <a:lvl1pPr marL="514350" indent="-514350">
              <a:buFont typeface="+mj-lt"/>
              <a:buAutoNum type="arabicPeriod"/>
              <a:defRPr/>
            </a:lvl1pPr>
            <a:lvl2pPr marL="534988" indent="0">
              <a:buFontTx/>
              <a:buNone/>
              <a:tabLst/>
              <a:defRPr/>
            </a:lvl2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grpSp>
        <p:nvGrpSpPr>
          <p:cNvPr id="9" name="Gruppierung 8"/>
          <p:cNvGrpSpPr/>
          <p:nvPr userDrawn="1"/>
        </p:nvGrpSpPr>
        <p:grpSpPr>
          <a:xfrm>
            <a:off x="9870073" y="241898"/>
            <a:ext cx="1599063" cy="1080000"/>
            <a:chOff x="9870073" y="241898"/>
            <a:chExt cx="1599063" cy="1080000"/>
          </a:xfrm>
        </p:grpSpPr>
        <p:sp>
          <p:nvSpPr>
            <p:cNvPr id="10" name="Textfeld 9"/>
            <p:cNvSpPr txBox="1"/>
            <p:nvPr userDrawn="1"/>
          </p:nvSpPr>
          <p:spPr>
            <a:xfrm>
              <a:off x="9870073" y="499446"/>
              <a:ext cx="101065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tx2"/>
                  </a:solidFill>
                  <a:latin typeface="Cambria" charset="0"/>
                  <a:ea typeface="Cambria" charset="0"/>
                  <a:cs typeface="Cambria" charset="0"/>
                </a:rPr>
                <a:t>FaSMEd</a:t>
              </a:r>
              <a:endParaRPr lang="en-GB" b="1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endParaRPr>
            </a:p>
          </p:txBody>
        </p:sp>
        <p:pic>
          <p:nvPicPr>
            <p:cNvPr id="11" name="Bild 10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70500" l="10000" r="90000">
                          <a14:foregroundMark x1="68000" y1="16500" x2="73000" y2="15500"/>
                          <a14:foregroundMark x1="71000" y1="8000" x2="74000" y2="8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058" r="12468" b="26864"/>
            <a:stretch/>
          </p:blipFill>
          <p:spPr bwMode="auto">
            <a:xfrm>
              <a:off x="10292315" y="241898"/>
              <a:ext cx="1176821" cy="1080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  <a:ext uri="{FAA26D3D-D897-4be2-8F04-BA451C77F1D7}">
                <ma14:placeholderFlag xmlns:ma14="http://schemas.microsoft.com/office/mac/drawingml/2011/main"/>
              </a:ext>
            </a:extLst>
          </p:spPr>
        </p:pic>
      </p:grpSp>
      <p:sp>
        <p:nvSpPr>
          <p:cNvPr id="16" name="Textplatzhalt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72996"/>
            <a:ext cx="10515600" cy="649091"/>
          </a:xfrm>
          <a:noFill/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400" b="1">
                <a:solidFill>
                  <a:schemeClr val="tx2"/>
                </a:solidFill>
              </a:defRPr>
            </a:lvl2pPr>
            <a:lvl3pPr marL="914400" indent="0">
              <a:buNone/>
              <a:defRPr sz="2400" b="1">
                <a:solidFill>
                  <a:schemeClr val="tx2"/>
                </a:solidFill>
              </a:defRPr>
            </a:lvl3pPr>
            <a:lvl4pPr marL="1371600" indent="0">
              <a:buNone/>
              <a:defRPr sz="2400" b="1">
                <a:solidFill>
                  <a:schemeClr val="tx2"/>
                </a:solidFill>
              </a:defRPr>
            </a:lvl4pPr>
            <a:lvl5pPr marL="1828800" indent="0">
              <a:buNone/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 err="1" smtClean="0"/>
              <a:t>Heading</a:t>
            </a:r>
            <a:endParaRPr lang="en-GB" dirty="0"/>
          </a:p>
        </p:txBody>
      </p:sp>
      <p:sp>
        <p:nvSpPr>
          <p:cNvPr id="17" name="Textplatzhalter 34"/>
          <p:cNvSpPr>
            <a:spLocks noGrp="1"/>
          </p:cNvSpPr>
          <p:nvPr>
            <p:ph type="body" sz="quarter" idx="11" hasCustomPrompt="1"/>
          </p:nvPr>
        </p:nvSpPr>
        <p:spPr>
          <a:xfrm>
            <a:off x="1756778" y="6400633"/>
            <a:ext cx="8959850" cy="32067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2pPr>
            <a:lvl3pPr marL="9144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33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258492"/>
            <a:ext cx="10515600" cy="2852737"/>
          </a:xfrm>
          <a:prstGeom prst="rect">
            <a:avLst/>
          </a:prstGeom>
        </p:spPr>
        <p:txBody>
          <a:bodyPr anchor="ctr"/>
          <a:lstStyle>
            <a:lvl1pPr algn="ctr">
              <a:defRPr sz="6000" b="0">
                <a:solidFill>
                  <a:schemeClr val="tx2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4111229"/>
            <a:ext cx="10515600" cy="1500187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grpSp>
        <p:nvGrpSpPr>
          <p:cNvPr id="10" name="Gruppierung 9"/>
          <p:cNvGrpSpPr/>
          <p:nvPr userDrawn="1"/>
        </p:nvGrpSpPr>
        <p:grpSpPr>
          <a:xfrm>
            <a:off x="9870073" y="241898"/>
            <a:ext cx="1599063" cy="1080000"/>
            <a:chOff x="9870073" y="241898"/>
            <a:chExt cx="1599063" cy="1080000"/>
          </a:xfrm>
        </p:grpSpPr>
        <p:sp>
          <p:nvSpPr>
            <p:cNvPr id="11" name="Textfeld 10"/>
            <p:cNvSpPr txBox="1"/>
            <p:nvPr userDrawn="1"/>
          </p:nvSpPr>
          <p:spPr>
            <a:xfrm>
              <a:off x="9870073" y="499446"/>
              <a:ext cx="101065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tx2"/>
                  </a:solidFill>
                  <a:latin typeface="Cambria" charset="0"/>
                  <a:ea typeface="Cambria" charset="0"/>
                  <a:cs typeface="Cambria" charset="0"/>
                </a:rPr>
                <a:t>FaSMEd</a:t>
              </a:r>
              <a:endParaRPr lang="en-GB" b="1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endParaRPr>
            </a:p>
          </p:txBody>
        </p:sp>
        <p:pic>
          <p:nvPicPr>
            <p:cNvPr id="12" name="Bild 11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70500" l="10000" r="90000">
                          <a14:foregroundMark x1="68000" y1="16500" x2="73000" y2="15500"/>
                          <a14:foregroundMark x1="71000" y1="8000" x2="74000" y2="8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058" r="12468" b="26864"/>
            <a:stretch/>
          </p:blipFill>
          <p:spPr bwMode="auto">
            <a:xfrm>
              <a:off x="10292315" y="241898"/>
              <a:ext cx="1176821" cy="1080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  <a:ext uri="{FAA26D3D-D897-4be2-8F04-BA451C77F1D7}">
                <ma14:placeholderFlag xmlns:ma14="http://schemas.microsoft.com/office/mac/drawingml/2011/main"/>
              </a:ext>
            </a:extLst>
          </p:spPr>
        </p:pic>
      </p:grpSp>
      <p:sp>
        <p:nvSpPr>
          <p:cNvPr id="18" name="Textplatzhalt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72996"/>
            <a:ext cx="10515600" cy="649091"/>
          </a:xfrm>
          <a:noFill/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400" b="1">
                <a:solidFill>
                  <a:schemeClr val="tx2"/>
                </a:solidFill>
              </a:defRPr>
            </a:lvl2pPr>
            <a:lvl3pPr marL="914400" indent="0">
              <a:buNone/>
              <a:defRPr sz="2400" b="1">
                <a:solidFill>
                  <a:schemeClr val="tx2"/>
                </a:solidFill>
              </a:defRPr>
            </a:lvl3pPr>
            <a:lvl4pPr marL="1371600" indent="0">
              <a:buNone/>
              <a:defRPr sz="2400" b="1">
                <a:solidFill>
                  <a:schemeClr val="tx2"/>
                </a:solidFill>
              </a:defRPr>
            </a:lvl4pPr>
            <a:lvl5pPr marL="1828800" indent="0">
              <a:buNone/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 err="1" smtClean="0"/>
              <a:t>Heading</a:t>
            </a:r>
            <a:endParaRPr lang="en-GB" dirty="0"/>
          </a:p>
        </p:txBody>
      </p:sp>
      <p:sp>
        <p:nvSpPr>
          <p:cNvPr id="19" name="Textplatzhalter 34"/>
          <p:cNvSpPr>
            <a:spLocks noGrp="1"/>
          </p:cNvSpPr>
          <p:nvPr>
            <p:ph type="body" sz="quarter" idx="11" hasCustomPrompt="1"/>
          </p:nvPr>
        </p:nvSpPr>
        <p:spPr>
          <a:xfrm>
            <a:off x="1756778" y="6400633"/>
            <a:ext cx="8959850" cy="32067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2pPr>
            <a:lvl3pPr marL="9144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57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130968"/>
            <a:ext cx="5181600" cy="5125453"/>
          </a:xfrm>
        </p:spPr>
        <p:txBody>
          <a:bodyPr/>
          <a:lstStyle>
            <a:lvl1pPr marL="514350" indent="-514350">
              <a:buFont typeface="+mj-lt"/>
              <a:buAutoNum type="arabicPeriod"/>
              <a:defRPr/>
            </a:lvl1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130967"/>
            <a:ext cx="5181600" cy="5125453"/>
          </a:xfrm>
        </p:spPr>
        <p:txBody>
          <a:bodyPr/>
          <a:lstStyle>
            <a:lvl1pPr marL="514350" indent="-514350">
              <a:buFont typeface="+mj-lt"/>
              <a:buAutoNum type="arabicPeriod"/>
              <a:defRPr/>
            </a:lvl1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grpSp>
        <p:nvGrpSpPr>
          <p:cNvPr id="9" name="Gruppierung 8"/>
          <p:cNvGrpSpPr/>
          <p:nvPr userDrawn="1"/>
        </p:nvGrpSpPr>
        <p:grpSpPr>
          <a:xfrm>
            <a:off x="9870073" y="241898"/>
            <a:ext cx="1599063" cy="1080000"/>
            <a:chOff x="9870073" y="241898"/>
            <a:chExt cx="1599063" cy="1080000"/>
          </a:xfrm>
        </p:grpSpPr>
        <p:sp>
          <p:nvSpPr>
            <p:cNvPr id="10" name="Textfeld 9"/>
            <p:cNvSpPr txBox="1"/>
            <p:nvPr userDrawn="1"/>
          </p:nvSpPr>
          <p:spPr>
            <a:xfrm>
              <a:off x="9870073" y="499446"/>
              <a:ext cx="101065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tx2"/>
                  </a:solidFill>
                  <a:latin typeface="Cambria" charset="0"/>
                  <a:ea typeface="Cambria" charset="0"/>
                  <a:cs typeface="Cambria" charset="0"/>
                </a:rPr>
                <a:t>FaSMEd</a:t>
              </a:r>
              <a:endParaRPr lang="en-GB" b="1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endParaRPr>
            </a:p>
          </p:txBody>
        </p:sp>
        <p:pic>
          <p:nvPicPr>
            <p:cNvPr id="11" name="Bild 10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70500" l="10000" r="90000">
                          <a14:foregroundMark x1="68000" y1="16500" x2="73000" y2="15500"/>
                          <a14:foregroundMark x1="71000" y1="8000" x2="74000" y2="8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058" r="12468" b="26864"/>
            <a:stretch/>
          </p:blipFill>
          <p:spPr bwMode="auto">
            <a:xfrm>
              <a:off x="10292315" y="241898"/>
              <a:ext cx="1176821" cy="1080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  <a:ext uri="{FAA26D3D-D897-4be2-8F04-BA451C77F1D7}">
                <ma14:placeholderFlag xmlns:ma14="http://schemas.microsoft.com/office/mac/drawingml/2011/main"/>
              </a:ext>
            </a:extLst>
          </p:spPr>
        </p:pic>
      </p:grpSp>
      <p:sp>
        <p:nvSpPr>
          <p:cNvPr id="16" name="Textplatzhalt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72996"/>
            <a:ext cx="10515600" cy="649091"/>
          </a:xfrm>
          <a:noFill/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400" b="1">
                <a:solidFill>
                  <a:schemeClr val="tx2"/>
                </a:solidFill>
              </a:defRPr>
            </a:lvl2pPr>
            <a:lvl3pPr marL="914400" indent="0">
              <a:buNone/>
              <a:defRPr sz="2400" b="1">
                <a:solidFill>
                  <a:schemeClr val="tx2"/>
                </a:solidFill>
              </a:defRPr>
            </a:lvl3pPr>
            <a:lvl4pPr marL="1371600" indent="0">
              <a:buNone/>
              <a:defRPr sz="2400" b="1">
                <a:solidFill>
                  <a:schemeClr val="tx2"/>
                </a:solidFill>
              </a:defRPr>
            </a:lvl4pPr>
            <a:lvl5pPr marL="1828800" indent="0">
              <a:buNone/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 err="1" smtClean="0"/>
              <a:t>Heading</a:t>
            </a:r>
            <a:endParaRPr lang="en-GB" dirty="0"/>
          </a:p>
        </p:txBody>
      </p:sp>
      <p:sp>
        <p:nvSpPr>
          <p:cNvPr id="17" name="Textplatzhalter 34"/>
          <p:cNvSpPr>
            <a:spLocks noGrp="1"/>
          </p:cNvSpPr>
          <p:nvPr>
            <p:ph type="body" sz="quarter" idx="11" hasCustomPrompt="1"/>
          </p:nvPr>
        </p:nvSpPr>
        <p:spPr>
          <a:xfrm>
            <a:off x="1756778" y="6400633"/>
            <a:ext cx="8959850" cy="32067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2pPr>
            <a:lvl3pPr marL="9144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2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17734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101516"/>
            <a:ext cx="5157787" cy="4088147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096000" y="117734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096000" y="2109537"/>
            <a:ext cx="5183188" cy="4088147"/>
          </a:xfr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grpSp>
        <p:nvGrpSpPr>
          <p:cNvPr id="11" name="Gruppierung 10"/>
          <p:cNvGrpSpPr/>
          <p:nvPr userDrawn="1"/>
        </p:nvGrpSpPr>
        <p:grpSpPr>
          <a:xfrm>
            <a:off x="9870073" y="241898"/>
            <a:ext cx="1599063" cy="1080000"/>
            <a:chOff x="9870073" y="241898"/>
            <a:chExt cx="1599063" cy="1080000"/>
          </a:xfrm>
        </p:grpSpPr>
        <p:sp>
          <p:nvSpPr>
            <p:cNvPr id="12" name="Textfeld 11"/>
            <p:cNvSpPr txBox="1"/>
            <p:nvPr userDrawn="1"/>
          </p:nvSpPr>
          <p:spPr>
            <a:xfrm>
              <a:off x="9870073" y="499446"/>
              <a:ext cx="101065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tx2"/>
                  </a:solidFill>
                  <a:latin typeface="Cambria" charset="0"/>
                  <a:ea typeface="Cambria" charset="0"/>
                  <a:cs typeface="Cambria" charset="0"/>
                </a:rPr>
                <a:t>FaSMEd</a:t>
              </a:r>
              <a:endParaRPr lang="en-GB" b="1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endParaRPr>
            </a:p>
          </p:txBody>
        </p:sp>
        <p:pic>
          <p:nvPicPr>
            <p:cNvPr id="13" name="Bild 12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70500" l="10000" r="90000">
                          <a14:foregroundMark x1="68000" y1="16500" x2="73000" y2="15500"/>
                          <a14:foregroundMark x1="71000" y1="8000" x2="74000" y2="8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058" r="12468" b="26864"/>
            <a:stretch/>
          </p:blipFill>
          <p:spPr bwMode="auto">
            <a:xfrm>
              <a:off x="10292315" y="241898"/>
              <a:ext cx="1176821" cy="1080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  <a:ext uri="{FAA26D3D-D897-4be2-8F04-BA451C77F1D7}">
                <ma14:placeholderFlag xmlns:ma14="http://schemas.microsoft.com/office/mac/drawingml/2011/main"/>
              </a:ext>
            </a:extLst>
          </p:spPr>
        </p:pic>
      </p:grpSp>
      <p:sp>
        <p:nvSpPr>
          <p:cNvPr id="18" name="Textplatzhalt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72996"/>
            <a:ext cx="10515600" cy="649091"/>
          </a:xfrm>
          <a:noFill/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400" b="1">
                <a:solidFill>
                  <a:schemeClr val="tx2"/>
                </a:solidFill>
              </a:defRPr>
            </a:lvl2pPr>
            <a:lvl3pPr marL="914400" indent="0">
              <a:buNone/>
              <a:defRPr sz="2400" b="1">
                <a:solidFill>
                  <a:schemeClr val="tx2"/>
                </a:solidFill>
              </a:defRPr>
            </a:lvl3pPr>
            <a:lvl4pPr marL="1371600" indent="0">
              <a:buNone/>
              <a:defRPr sz="2400" b="1">
                <a:solidFill>
                  <a:schemeClr val="tx2"/>
                </a:solidFill>
              </a:defRPr>
            </a:lvl4pPr>
            <a:lvl5pPr marL="1828800" indent="0">
              <a:buNone/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 err="1" smtClean="0"/>
              <a:t>Heading</a:t>
            </a:r>
            <a:endParaRPr lang="en-GB" dirty="0"/>
          </a:p>
        </p:txBody>
      </p:sp>
      <p:sp>
        <p:nvSpPr>
          <p:cNvPr id="19" name="Textplatzhalter 34"/>
          <p:cNvSpPr>
            <a:spLocks noGrp="1"/>
          </p:cNvSpPr>
          <p:nvPr>
            <p:ph type="body" sz="quarter" idx="11" hasCustomPrompt="1"/>
          </p:nvPr>
        </p:nvSpPr>
        <p:spPr>
          <a:xfrm>
            <a:off x="1756778" y="6400633"/>
            <a:ext cx="8959850" cy="32067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2pPr>
            <a:lvl3pPr marL="9144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4189" y="2434557"/>
            <a:ext cx="10515600" cy="66959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en-GB" dirty="0"/>
          </a:p>
        </p:txBody>
      </p:sp>
      <p:grpSp>
        <p:nvGrpSpPr>
          <p:cNvPr id="7" name="Gruppierung 6"/>
          <p:cNvGrpSpPr/>
          <p:nvPr userDrawn="1"/>
        </p:nvGrpSpPr>
        <p:grpSpPr>
          <a:xfrm>
            <a:off x="9870073" y="241898"/>
            <a:ext cx="1599063" cy="1080000"/>
            <a:chOff x="9870073" y="241898"/>
            <a:chExt cx="1599063" cy="1080000"/>
          </a:xfrm>
        </p:grpSpPr>
        <p:sp>
          <p:nvSpPr>
            <p:cNvPr id="8" name="Textfeld 7"/>
            <p:cNvSpPr txBox="1"/>
            <p:nvPr userDrawn="1"/>
          </p:nvSpPr>
          <p:spPr>
            <a:xfrm>
              <a:off x="9870073" y="499446"/>
              <a:ext cx="101065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tx2"/>
                  </a:solidFill>
                  <a:latin typeface="Cambria" charset="0"/>
                  <a:ea typeface="Cambria" charset="0"/>
                  <a:cs typeface="Cambria" charset="0"/>
                </a:rPr>
                <a:t>FaSMEd</a:t>
              </a:r>
              <a:endParaRPr lang="en-GB" b="1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endParaRPr>
            </a:p>
          </p:txBody>
        </p:sp>
        <p:pic>
          <p:nvPicPr>
            <p:cNvPr id="9" name="Bild 8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70500" l="10000" r="90000">
                          <a14:foregroundMark x1="68000" y1="16500" x2="73000" y2="15500"/>
                          <a14:foregroundMark x1="71000" y1="8000" x2="74000" y2="8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058" r="12468" b="26864"/>
            <a:stretch/>
          </p:blipFill>
          <p:spPr bwMode="auto">
            <a:xfrm>
              <a:off x="10292315" y="241898"/>
              <a:ext cx="1176821" cy="1080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  <a:ext uri="{FAA26D3D-D897-4be2-8F04-BA451C77F1D7}">
                <ma14:placeholderFlag xmlns:ma14="http://schemas.microsoft.com/office/mac/drawingml/2011/main"/>
              </a:ext>
            </a:extLst>
          </p:spPr>
        </p:pic>
      </p:grpSp>
      <p:sp>
        <p:nvSpPr>
          <p:cNvPr id="13" name="Textplatzhalt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72996"/>
            <a:ext cx="10515600" cy="649091"/>
          </a:xfrm>
          <a:noFill/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400" b="1">
                <a:solidFill>
                  <a:schemeClr val="tx2"/>
                </a:solidFill>
              </a:defRPr>
            </a:lvl2pPr>
            <a:lvl3pPr marL="914400" indent="0">
              <a:buNone/>
              <a:defRPr sz="2400" b="1">
                <a:solidFill>
                  <a:schemeClr val="tx2"/>
                </a:solidFill>
              </a:defRPr>
            </a:lvl3pPr>
            <a:lvl4pPr marL="1371600" indent="0">
              <a:buNone/>
              <a:defRPr sz="2400" b="1">
                <a:solidFill>
                  <a:schemeClr val="tx2"/>
                </a:solidFill>
              </a:defRPr>
            </a:lvl4pPr>
            <a:lvl5pPr marL="1828800" indent="0">
              <a:buNone/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 err="1" smtClean="0"/>
              <a:t>Heading</a:t>
            </a:r>
            <a:endParaRPr lang="en-GB" dirty="0"/>
          </a:p>
        </p:txBody>
      </p:sp>
      <p:sp>
        <p:nvSpPr>
          <p:cNvPr id="14" name="Textplatzhalter 34"/>
          <p:cNvSpPr>
            <a:spLocks noGrp="1"/>
          </p:cNvSpPr>
          <p:nvPr>
            <p:ph type="body" sz="quarter" idx="11" hasCustomPrompt="1"/>
          </p:nvPr>
        </p:nvSpPr>
        <p:spPr>
          <a:xfrm>
            <a:off x="1756778" y="6400633"/>
            <a:ext cx="8959850" cy="32067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2pPr>
            <a:lvl3pPr marL="9144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45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ung 5"/>
          <p:cNvGrpSpPr/>
          <p:nvPr userDrawn="1"/>
        </p:nvGrpSpPr>
        <p:grpSpPr>
          <a:xfrm>
            <a:off x="9870073" y="241898"/>
            <a:ext cx="1599063" cy="1080000"/>
            <a:chOff x="9870073" y="241898"/>
            <a:chExt cx="1599063" cy="1080000"/>
          </a:xfrm>
        </p:grpSpPr>
        <p:sp>
          <p:nvSpPr>
            <p:cNvPr id="7" name="Textfeld 6"/>
            <p:cNvSpPr txBox="1"/>
            <p:nvPr userDrawn="1"/>
          </p:nvSpPr>
          <p:spPr>
            <a:xfrm>
              <a:off x="9870073" y="499446"/>
              <a:ext cx="101065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tx2"/>
                  </a:solidFill>
                  <a:latin typeface="Cambria" charset="0"/>
                  <a:ea typeface="Cambria" charset="0"/>
                  <a:cs typeface="Cambria" charset="0"/>
                </a:rPr>
                <a:t>FaSMEd</a:t>
              </a:r>
              <a:endParaRPr lang="en-GB" b="1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endParaRPr>
            </a:p>
          </p:txBody>
        </p:sp>
        <p:pic>
          <p:nvPicPr>
            <p:cNvPr id="8" name="Bild 7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70500" l="10000" r="90000">
                          <a14:foregroundMark x1="68000" y1="16500" x2="73000" y2="15500"/>
                          <a14:foregroundMark x1="71000" y1="8000" x2="74000" y2="8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058" r="12468" b="26864"/>
            <a:stretch/>
          </p:blipFill>
          <p:spPr bwMode="auto">
            <a:xfrm>
              <a:off x="10292315" y="241898"/>
              <a:ext cx="1176821" cy="1080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  <a:ext uri="{FAA26D3D-D897-4be2-8F04-BA451C77F1D7}">
                <ma14:placeholderFlag xmlns:ma14="http://schemas.microsoft.com/office/mac/drawingml/2011/main"/>
              </a:ext>
            </a:extLst>
          </p:spPr>
        </p:pic>
      </p:grpSp>
      <p:sp>
        <p:nvSpPr>
          <p:cNvPr id="12" name="Textplatzhalt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72996"/>
            <a:ext cx="10515600" cy="649091"/>
          </a:xfrm>
          <a:noFill/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400" b="1">
                <a:solidFill>
                  <a:schemeClr val="tx2"/>
                </a:solidFill>
              </a:defRPr>
            </a:lvl2pPr>
            <a:lvl3pPr marL="914400" indent="0">
              <a:buNone/>
              <a:defRPr sz="2400" b="1">
                <a:solidFill>
                  <a:schemeClr val="tx2"/>
                </a:solidFill>
              </a:defRPr>
            </a:lvl3pPr>
            <a:lvl4pPr marL="1371600" indent="0">
              <a:buNone/>
              <a:defRPr sz="2400" b="1">
                <a:solidFill>
                  <a:schemeClr val="tx2"/>
                </a:solidFill>
              </a:defRPr>
            </a:lvl4pPr>
            <a:lvl5pPr marL="1828800" indent="0">
              <a:buNone/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 err="1" smtClean="0"/>
              <a:t>Heading</a:t>
            </a:r>
            <a:endParaRPr lang="en-GB" dirty="0"/>
          </a:p>
        </p:txBody>
      </p:sp>
      <p:sp>
        <p:nvSpPr>
          <p:cNvPr id="13" name="Textplatzhalter 34"/>
          <p:cNvSpPr>
            <a:spLocks noGrp="1"/>
          </p:cNvSpPr>
          <p:nvPr>
            <p:ph type="body" sz="quarter" idx="11" hasCustomPrompt="1"/>
          </p:nvPr>
        </p:nvSpPr>
        <p:spPr>
          <a:xfrm>
            <a:off x="1756778" y="6400633"/>
            <a:ext cx="8959850" cy="32067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2pPr>
            <a:lvl3pPr marL="9144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1138988"/>
            <a:ext cx="3932237" cy="918411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1138988"/>
            <a:ext cx="6172200" cy="502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11078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grpSp>
        <p:nvGrpSpPr>
          <p:cNvPr id="9" name="Gruppierung 8"/>
          <p:cNvGrpSpPr/>
          <p:nvPr userDrawn="1"/>
        </p:nvGrpSpPr>
        <p:grpSpPr>
          <a:xfrm>
            <a:off x="9870073" y="241898"/>
            <a:ext cx="1599063" cy="1080000"/>
            <a:chOff x="9870073" y="241898"/>
            <a:chExt cx="1599063" cy="1080000"/>
          </a:xfrm>
        </p:grpSpPr>
        <p:sp>
          <p:nvSpPr>
            <p:cNvPr id="10" name="Textfeld 9"/>
            <p:cNvSpPr txBox="1"/>
            <p:nvPr userDrawn="1"/>
          </p:nvSpPr>
          <p:spPr>
            <a:xfrm>
              <a:off x="9870073" y="499446"/>
              <a:ext cx="101065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tx2"/>
                  </a:solidFill>
                  <a:latin typeface="Cambria" charset="0"/>
                  <a:ea typeface="Cambria" charset="0"/>
                  <a:cs typeface="Cambria" charset="0"/>
                </a:rPr>
                <a:t>FaSMEd</a:t>
              </a:r>
              <a:endParaRPr lang="en-GB" b="1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endParaRPr>
            </a:p>
          </p:txBody>
        </p:sp>
        <p:pic>
          <p:nvPicPr>
            <p:cNvPr id="11" name="Bild 10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70500" l="10000" r="90000">
                          <a14:foregroundMark x1="68000" y1="16500" x2="73000" y2="15500"/>
                          <a14:foregroundMark x1="71000" y1="8000" x2="74000" y2="8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058" r="12468" b="26864"/>
            <a:stretch/>
          </p:blipFill>
          <p:spPr bwMode="auto">
            <a:xfrm>
              <a:off x="10292315" y="241898"/>
              <a:ext cx="1176821" cy="1080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  <a:ext uri="{FAA26D3D-D897-4be2-8F04-BA451C77F1D7}">
                <ma14:placeholderFlag xmlns:ma14="http://schemas.microsoft.com/office/mac/drawingml/2011/main"/>
              </a:ext>
            </a:extLst>
          </p:spPr>
        </p:pic>
      </p:grpSp>
      <p:sp>
        <p:nvSpPr>
          <p:cNvPr id="15" name="Textplatzhalt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72996"/>
            <a:ext cx="10515600" cy="649091"/>
          </a:xfrm>
          <a:noFill/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400" b="1">
                <a:solidFill>
                  <a:schemeClr val="tx2"/>
                </a:solidFill>
              </a:defRPr>
            </a:lvl2pPr>
            <a:lvl3pPr marL="914400" indent="0">
              <a:buNone/>
              <a:defRPr sz="2400" b="1">
                <a:solidFill>
                  <a:schemeClr val="tx2"/>
                </a:solidFill>
              </a:defRPr>
            </a:lvl3pPr>
            <a:lvl4pPr marL="1371600" indent="0">
              <a:buNone/>
              <a:defRPr sz="2400" b="1">
                <a:solidFill>
                  <a:schemeClr val="tx2"/>
                </a:solidFill>
              </a:defRPr>
            </a:lvl4pPr>
            <a:lvl5pPr marL="1828800" indent="0">
              <a:buNone/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 err="1" smtClean="0"/>
              <a:t>Heading</a:t>
            </a:r>
            <a:endParaRPr lang="en-GB" dirty="0"/>
          </a:p>
        </p:txBody>
      </p:sp>
      <p:sp>
        <p:nvSpPr>
          <p:cNvPr id="16" name="Textplatzhalter 34"/>
          <p:cNvSpPr>
            <a:spLocks noGrp="1"/>
          </p:cNvSpPr>
          <p:nvPr>
            <p:ph type="body" sz="quarter" idx="11" hasCustomPrompt="1"/>
          </p:nvPr>
        </p:nvSpPr>
        <p:spPr>
          <a:xfrm>
            <a:off x="1756778" y="6400633"/>
            <a:ext cx="8959850" cy="32067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2pPr>
            <a:lvl3pPr marL="9144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82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1155868"/>
            <a:ext cx="3932237" cy="901532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en-GB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1600" y="1155868"/>
            <a:ext cx="6172200" cy="50845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1829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grpSp>
        <p:nvGrpSpPr>
          <p:cNvPr id="9" name="Gruppierung 8"/>
          <p:cNvGrpSpPr/>
          <p:nvPr userDrawn="1"/>
        </p:nvGrpSpPr>
        <p:grpSpPr>
          <a:xfrm>
            <a:off x="9870073" y="241898"/>
            <a:ext cx="1599063" cy="1080000"/>
            <a:chOff x="9870073" y="241898"/>
            <a:chExt cx="1599063" cy="1080000"/>
          </a:xfrm>
        </p:grpSpPr>
        <p:sp>
          <p:nvSpPr>
            <p:cNvPr id="10" name="Textfeld 9"/>
            <p:cNvSpPr txBox="1"/>
            <p:nvPr userDrawn="1"/>
          </p:nvSpPr>
          <p:spPr>
            <a:xfrm>
              <a:off x="9870073" y="499446"/>
              <a:ext cx="101065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tx2"/>
                  </a:solidFill>
                  <a:latin typeface="Cambria" charset="0"/>
                  <a:ea typeface="Cambria" charset="0"/>
                  <a:cs typeface="Cambria" charset="0"/>
                </a:rPr>
                <a:t>FaSMEd</a:t>
              </a:r>
              <a:endParaRPr lang="en-GB" b="1" dirty="0">
                <a:solidFill>
                  <a:schemeClr val="tx2"/>
                </a:solidFill>
                <a:latin typeface="Cambria" charset="0"/>
                <a:ea typeface="Cambria" charset="0"/>
                <a:cs typeface="Cambria" charset="0"/>
              </a:endParaRPr>
            </a:p>
          </p:txBody>
        </p:sp>
        <p:pic>
          <p:nvPicPr>
            <p:cNvPr id="11" name="Bild 10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70500" l="10000" r="90000">
                          <a14:foregroundMark x1="68000" y1="16500" x2="73000" y2="15500"/>
                          <a14:foregroundMark x1="71000" y1="8000" x2="74000" y2="8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058" r="12468" b="26864"/>
            <a:stretch/>
          </p:blipFill>
          <p:spPr bwMode="auto">
            <a:xfrm>
              <a:off x="10292315" y="241898"/>
              <a:ext cx="1176821" cy="1080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  <a:ext uri="{FAA26D3D-D897-4be2-8F04-BA451C77F1D7}">
                <ma14:placeholderFlag xmlns:ma14="http://schemas.microsoft.com/office/mac/drawingml/2011/main"/>
              </a:ext>
            </a:extLst>
          </p:spPr>
        </p:pic>
      </p:grpSp>
      <p:sp>
        <p:nvSpPr>
          <p:cNvPr id="15" name="Textplatzhalt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72996"/>
            <a:ext cx="10515600" cy="649091"/>
          </a:xfrm>
          <a:noFill/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400" b="1">
                <a:solidFill>
                  <a:schemeClr val="tx2"/>
                </a:solidFill>
              </a:defRPr>
            </a:lvl2pPr>
            <a:lvl3pPr marL="914400" indent="0">
              <a:buNone/>
              <a:defRPr sz="2400" b="1">
                <a:solidFill>
                  <a:schemeClr val="tx2"/>
                </a:solidFill>
              </a:defRPr>
            </a:lvl3pPr>
            <a:lvl4pPr marL="1371600" indent="0">
              <a:buNone/>
              <a:defRPr sz="2400" b="1">
                <a:solidFill>
                  <a:schemeClr val="tx2"/>
                </a:solidFill>
              </a:defRPr>
            </a:lvl4pPr>
            <a:lvl5pPr marL="1828800" indent="0">
              <a:buNone/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 err="1" smtClean="0"/>
              <a:t>Heading</a:t>
            </a:r>
            <a:endParaRPr lang="en-GB" dirty="0"/>
          </a:p>
        </p:txBody>
      </p:sp>
      <p:sp>
        <p:nvSpPr>
          <p:cNvPr id="16" name="Textplatzhalter 34"/>
          <p:cNvSpPr>
            <a:spLocks noGrp="1"/>
          </p:cNvSpPr>
          <p:nvPr>
            <p:ph type="body" sz="quarter" idx="11" hasCustomPrompt="1"/>
          </p:nvPr>
        </p:nvSpPr>
        <p:spPr>
          <a:xfrm>
            <a:off x="1756778" y="6400633"/>
            <a:ext cx="8959850" cy="32067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2pPr>
            <a:lvl3pPr marL="9144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3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126329"/>
            <a:ext cx="10515600" cy="5091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cxnSp>
        <p:nvCxnSpPr>
          <p:cNvPr id="18" name="Gerade Verbindung 17"/>
          <p:cNvCxnSpPr/>
          <p:nvPr userDrawn="1"/>
        </p:nvCxnSpPr>
        <p:spPr>
          <a:xfrm>
            <a:off x="834190" y="6363191"/>
            <a:ext cx="105156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platzhalter 8"/>
          <p:cNvSpPr txBox="1">
            <a:spLocks/>
          </p:cNvSpPr>
          <p:nvPr userDrawn="1"/>
        </p:nvSpPr>
        <p:spPr>
          <a:xfrm>
            <a:off x="838200" y="368300"/>
            <a:ext cx="10515600" cy="6270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7" name="Textfeld 26"/>
          <p:cNvSpPr txBox="1"/>
          <p:nvPr userDrawn="1"/>
        </p:nvSpPr>
        <p:spPr>
          <a:xfrm>
            <a:off x="9549790" y="6397979"/>
            <a:ext cx="1800000" cy="307777"/>
          </a:xfrm>
          <a:prstGeom prst="rect">
            <a:avLst/>
          </a:prstGeom>
          <a:noFill/>
        </p:spPr>
        <p:txBody>
          <a:bodyPr wrap="square" numCol="1" rtlCol="0" anchor="ctr">
            <a:spAutoFit/>
          </a:bodyPr>
          <a:lstStyle/>
          <a:p>
            <a:pPr marL="7938" indent="0" algn="r">
              <a:tabLst/>
            </a:pPr>
            <a:fld id="{AB585FEF-27C1-2F46-A34C-DB1E842D4698}" type="slidenum">
              <a:rPr lang="en-GB" sz="1400" b="0" smtClean="0">
                <a:solidFill>
                  <a:schemeClr val="bg1">
                    <a:lumMod val="65000"/>
                  </a:schemeClr>
                </a:solidFill>
              </a:rPr>
              <a:t>‹#›</a:t>
            </a:fld>
            <a:endParaRPr lang="en-GB" sz="1400" b="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8" name="Gruppierung 37"/>
          <p:cNvGrpSpPr/>
          <p:nvPr userDrawn="1"/>
        </p:nvGrpSpPr>
        <p:grpSpPr>
          <a:xfrm>
            <a:off x="834190" y="241898"/>
            <a:ext cx="10634946" cy="1080000"/>
            <a:chOff x="834190" y="241898"/>
            <a:chExt cx="10634946" cy="1080000"/>
          </a:xfrm>
        </p:grpSpPr>
        <p:sp>
          <p:nvSpPr>
            <p:cNvPr id="31" name="Textplatzhalter 17"/>
            <p:cNvSpPr txBox="1">
              <a:spLocks/>
            </p:cNvSpPr>
            <p:nvPr userDrawn="1"/>
          </p:nvSpPr>
          <p:spPr>
            <a:xfrm>
              <a:off x="834190" y="360082"/>
              <a:ext cx="10515600" cy="62980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anchor="ctr"/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"/>
                <a:buNone/>
                <a:defRPr sz="2800" b="1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 sz="2400" dirty="0"/>
            </a:p>
          </p:txBody>
        </p:sp>
        <p:cxnSp>
          <p:nvCxnSpPr>
            <p:cNvPr id="10" name="Gerade Verbindung 9"/>
            <p:cNvCxnSpPr/>
            <p:nvPr userDrawn="1"/>
          </p:nvCxnSpPr>
          <p:spPr>
            <a:xfrm>
              <a:off x="834190" y="1007279"/>
              <a:ext cx="1051560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uppierung 31"/>
            <p:cNvGrpSpPr/>
            <p:nvPr userDrawn="1"/>
          </p:nvGrpSpPr>
          <p:grpSpPr>
            <a:xfrm>
              <a:off x="9870073" y="241898"/>
              <a:ext cx="1599063" cy="1080000"/>
              <a:chOff x="9870073" y="241898"/>
              <a:chExt cx="1599063" cy="1080000"/>
            </a:xfrm>
          </p:grpSpPr>
          <p:sp>
            <p:nvSpPr>
              <p:cNvPr id="33" name="Textfeld 32"/>
              <p:cNvSpPr txBox="1"/>
              <p:nvPr userDrawn="1"/>
            </p:nvSpPr>
            <p:spPr>
              <a:xfrm>
                <a:off x="9870073" y="499446"/>
                <a:ext cx="101065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chemeClr val="tx2"/>
                    </a:solidFill>
                    <a:latin typeface="Cambria" charset="0"/>
                    <a:ea typeface="Cambria" charset="0"/>
                    <a:cs typeface="Cambria" charset="0"/>
                  </a:rPr>
                  <a:t>FaSMEd</a:t>
                </a:r>
                <a:endParaRPr lang="en-GB" b="1" dirty="0">
                  <a:solidFill>
                    <a:schemeClr val="tx2"/>
                  </a:solidFill>
                  <a:latin typeface="Cambria" charset="0"/>
                  <a:ea typeface="Cambria" charset="0"/>
                  <a:cs typeface="Cambria" charset="0"/>
                </a:endParaRPr>
              </a:p>
            </p:txBody>
          </p:sp>
          <p:pic>
            <p:nvPicPr>
              <p:cNvPr id="34" name="Bild 33"/>
              <p:cNvPicPr>
                <a:picLocks noChangeAspect="1"/>
              </p:cNvPicPr>
              <p:nvPr userDrawn="1"/>
            </p:nvPicPr>
            <p:blipFill rotWithShape="1">
              <a:blip r:embed="rId13"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backgroundRemoval t="0" b="70500" l="10000" r="90000">
                            <a14:foregroundMark x1="68000" y1="16500" x2="73000" y2="15500"/>
                            <a14:foregroundMark x1="71000" y1="8000" x2="74000" y2="800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-7058" r="12468" b="26864"/>
              <a:stretch/>
            </p:blipFill>
            <p:spPr bwMode="auto">
              <a:xfrm>
                <a:off x="10292315" y="241898"/>
                <a:ext cx="1176821" cy="108000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  <a:ext uri="{FAA26D3D-D897-4be2-8F04-BA451C77F1D7}">
                  <ma14:placeholderFlag xmlns:ma14="http://schemas.microsoft.com/office/mac/drawingml/2011/main"/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7369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ln>
            <a:noFill/>
          </a:ln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.J.Abels@uu.n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6.xml"/><Relationship Id="rId3" Type="http://schemas.openxmlformats.org/officeDocument/2006/relationships/slide" Target="slide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 3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latin typeface="Arial" pitchFamily="34" charset="0"/>
              </a:rPr>
              <a:t>Werken met de</a:t>
            </a:r>
            <a:br>
              <a:rPr lang="en-US" altLang="en-US" dirty="0">
                <a:latin typeface="Arial" pitchFamily="34" charset="0"/>
              </a:rPr>
            </a:br>
            <a:r>
              <a:rPr lang="en-US" altLang="en-US" dirty="0">
                <a:latin typeface="Arial" pitchFamily="34" charset="0"/>
              </a:rPr>
              <a:t>Digitale Toets </a:t>
            </a:r>
            <a:r>
              <a:rPr lang="en-US" altLang="en-US" dirty="0" smtClean="0">
                <a:latin typeface="Arial" pitchFamily="34" charset="0"/>
              </a:rPr>
              <a:t>Omgeving</a:t>
            </a:r>
            <a:br>
              <a:rPr lang="en-US" altLang="en-US" dirty="0" smtClean="0">
                <a:latin typeface="Arial" pitchFamily="34" charset="0"/>
              </a:rPr>
            </a:br>
            <a:r>
              <a:rPr lang="en-US" dirty="0"/>
              <a:t>FaSMEd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dirty="0"/>
              <a:t>Bijeenkomst 1</a:t>
            </a:r>
            <a:br>
              <a:rPr lang="en-US" dirty="0"/>
            </a:b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740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Gerelateerd </a:t>
            </a:r>
            <a:r>
              <a:rPr lang="nl-NL" dirty="0"/>
              <a:t>aan referentieniveaus 1 F en 1 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Toets B </a:t>
            </a:r>
            <a:r>
              <a:rPr lang="nl-NL" dirty="0"/>
              <a:t>opgaven iets moeilijker dan </a:t>
            </a:r>
            <a:r>
              <a:rPr lang="nl-NL" dirty="0" smtClean="0"/>
              <a:t>toets A </a:t>
            </a:r>
            <a:r>
              <a:rPr lang="nl-NL" dirty="0"/>
              <a:t>opgaven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Toets A voor alle leerlingen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Toets B naar eigen inzicht gebruiken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Bij elke opgave kunnen de leerlingen hulpgereedschap gebruiken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Toetsopgaven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76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Overzicht van kerncompetenties en kernopgaven voor procenten en breuken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Beknopte didactische informatie over procenten en breuken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Uitleg over het gebruik van de DTO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Achtergrondinformatie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567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Kerncompetenties procenten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934355"/>
              </p:ext>
            </p:extLst>
          </p:nvPr>
        </p:nvGraphicFramePr>
        <p:xfrm>
          <a:off x="1759689" y="1341914"/>
          <a:ext cx="8640763" cy="478957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761060"/>
                <a:gridCol w="2927401"/>
                <a:gridCol w="2952302"/>
              </a:tblGrid>
              <a:tr h="194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Kerncompetentie</a:t>
                      </a:r>
                      <a:endParaRPr lang="en-GB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Toets A</a:t>
                      </a:r>
                      <a:endParaRPr lang="en-GB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Toets B</a:t>
                      </a:r>
                      <a:endParaRPr lang="en-GB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7601" marR="17601" marT="0" marB="0"/>
                </a:tc>
              </a:tr>
              <a:tr h="759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Het percentage van een getal kunnen berekenen</a:t>
                      </a:r>
                      <a:endParaRPr lang="en-GB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Opgave 1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Wanneer de batterij vol is, werkt hij 120 uur. Hij is nog voor 40% opgeladen. Hoeveel uur kun je nog met deze batterij werken?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..... uur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Opgave 1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Wanneer de batterij vol is, werkt hij 120 uur. Hij is nog voor 75% opgeladen.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Hoeveel uur kun je nog met deze batterij werken?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..... uur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7601" marR="17601" marT="0" marB="0"/>
                </a:tc>
              </a:tr>
              <a:tr h="594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Het resultaat kunnen berekenen in een situatie van procentuele afname.</a:t>
                      </a:r>
                      <a:endParaRPr lang="en-GB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Opgave 2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Een mobieltje kost 70 euro. Je krijgt 40% korting. Hoeveel moet je betalen?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..... euro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Opgave 2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Een T-shirt kost 40 euro. Je krijgt 15% korting. Hoeveel moet je betalen?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..... euro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7601" marR="17601" marT="0" marB="0"/>
                </a:tc>
              </a:tr>
              <a:tr h="594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Het resultaat kunnen berekenen in een situatie van procentuele toename.</a:t>
                      </a:r>
                      <a:endParaRPr lang="en-GB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Opgave 3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Een reep weegt 70 gram. Je krijgt 50% extra. Hoeveel weegt de reep nu?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..... gram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Opgave 3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In een pak zitten 80 koekjes. Je krijgt 30% extra. Hoeveel koekjes zitten nu in het pak?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..... koekjes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7601" marR="17601" marT="0" marB="0"/>
                </a:tc>
              </a:tr>
              <a:tr h="731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Kunnen beschrijven van een deel van een geheel met </a:t>
                      </a:r>
                      <a:r>
                        <a:rPr lang="nl-NL" sz="1200">
                          <a:effectLst/>
                        </a:rPr>
                        <a:t>een </a:t>
                      </a:r>
                      <a:r>
                        <a:rPr lang="nl-NL" sz="1200" smtClean="0">
                          <a:effectLst/>
                        </a:rPr>
                        <a:t>percentage.</a:t>
                      </a:r>
                      <a:endParaRPr lang="en-GB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Opgave </a:t>
                      </a:r>
                      <a:r>
                        <a:rPr lang="nl-NL" sz="1100" dirty="0">
                          <a:effectLst/>
                        </a:rPr>
                        <a:t>4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Karin speelt een computerspel. Ze scoort 24 van de 80 punten. Hoeveel procent is haar score?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..... %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Opgave 4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In groep 7 en 8 zitten samen 160 leerlingen. 144 van deze leerlingen hebben een eigen computer. Hoeveel procent is dat?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..... %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7601" marR="17601" marT="0" marB="0"/>
                </a:tc>
              </a:tr>
              <a:tr h="701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Een getal kunnen berekenen als een gegeven percentage van dat getal bekend is.</a:t>
                      </a:r>
                      <a:endParaRPr lang="en-GB" sz="12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Opgave 5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In 36 minuten is de batterij voor 75% opgeladen. Wat zal de totale oplaadtijd zijn?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..... minuten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Opgave 5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In 32 minuten is de batterij voor 80% opgeladen.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Wat zal de totale oplaadtijd zijn?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..... minuten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7601" marR="17601" marT="0" marB="0"/>
                </a:tc>
              </a:tr>
              <a:tr h="876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Het oorspronkelijke getal kunnen berekenen als een procentuele afname of toename heeft plaatsgevonden.</a:t>
                      </a:r>
                      <a:endParaRPr lang="en-GB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Opgave 6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Een school heeft dit jaar 200 leerlingen. Dat is 25% meer dan vorig jaar. Hoeveel leerlingen waren er vorig jaar?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..... leerlingen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7601" marR="176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Opgave 6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Dit jaar hebben 220 leerlingen meegedaan met de avondvierdaagse. Dat is 10% meer dan vorig jaar.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Hoeveel leerlingen hebben vorig jaar meegedaan?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..... leerlingen</a:t>
                      </a:r>
                      <a:endParaRPr lang="en-GB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17601" marR="176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088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Kerncompetenties breuken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34337812"/>
                  </p:ext>
                </p:extLst>
              </p:nvPr>
            </p:nvGraphicFramePr>
            <p:xfrm>
              <a:off x="1756778" y="1389781"/>
              <a:ext cx="8856983" cy="4350845"/>
            </p:xfrm>
            <a:graphic>
              <a:graphicData uri="http://schemas.openxmlformats.org/drawingml/2006/table">
                <a:tbl>
                  <a:tblPr firstRow="1" firstCol="1" bandRow="1">
                    <a:tableStyleId>{F5AB1C69-6EDB-4FF4-983F-18BD219EF322}</a:tableStyleId>
                  </a:tblPr>
                  <a:tblGrid>
                    <a:gridCol w="2634122"/>
                    <a:gridCol w="3039452"/>
                    <a:gridCol w="3183409"/>
                  </a:tblGrid>
                  <a:tr h="216024">
                    <a:tc gridSpan="3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l-NL" sz="1000" dirty="0">
                              <a:effectLst/>
                            </a:rPr>
                            <a:t>Breuken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</a:tr>
                  <a:tr h="19637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Kerncompetentie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100" dirty="0">
                              <a:effectLst/>
                            </a:rPr>
                            <a:t>Toets A</a:t>
                          </a:r>
                          <a:endParaRPr lang="en-GB" sz="16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100">
                              <a:effectLst/>
                            </a:rPr>
                            <a:t>Toets B</a:t>
                          </a:r>
                          <a:endParaRPr lang="en-GB" sz="160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</a:tr>
                  <a:tr h="1054018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Breuken (als deel van) vergelijken in een situatie.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Opgave 1</a:t>
                          </a:r>
                          <a:endParaRPr lang="en-GB" sz="12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Klik aan wat meer is:</a:t>
                          </a:r>
                          <a:endParaRPr lang="en-GB" sz="12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i="1">
                                      <a:effectLst/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1200" dirty="0">
                              <a:effectLst/>
                            </a:rPr>
                            <a:t> deel van een reep of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i="1">
                                      <a:effectLst/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1200" dirty="0">
                              <a:effectLst/>
                            </a:rPr>
                            <a:t> deel van een reep.</a:t>
                          </a:r>
                          <a:endParaRPr lang="en-GB" sz="12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Hoeveel is het verschil? .... deel van een reep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>
                              <a:effectLst/>
                            </a:rPr>
                            <a:t>Opgave 1</a:t>
                          </a:r>
                          <a:endParaRPr lang="en-GB" sz="120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>
                              <a:effectLst/>
                            </a:rPr>
                            <a:t>Klik aan wat meer is:</a:t>
                          </a:r>
                          <a:endParaRPr lang="en-GB" sz="120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i="1">
                                      <a:effectLst/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1200">
                              <a:effectLst/>
                            </a:rPr>
                            <a:t> deel van een reep of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i="1">
                                      <a:effectLst/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1200">
                              <a:effectLst/>
                            </a:rPr>
                            <a:t> deel van een reep.</a:t>
                          </a:r>
                          <a:endParaRPr lang="en-GB" sz="120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>
                              <a:effectLst/>
                            </a:rPr>
                            <a:t>Hoeveel is het verschil? .... deel van een reep</a:t>
                          </a:r>
                          <a:endParaRPr lang="en-GB" sz="120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</a:tr>
                  <a:tr h="78548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Optellen van veel voorkomende ongelijknamige breuken in een situatie.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Opgave 2</a:t>
                          </a:r>
                          <a:endParaRPr lang="en-GB" sz="12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i="1">
                                      <a:effectLst/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1200" dirty="0">
                              <a:effectLst/>
                            </a:rPr>
                            <a:t> reep en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i="1">
                                      <a:effectLst/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1200" dirty="0">
                              <a:effectLst/>
                            </a:rPr>
                            <a:t> reep is samen .... reep.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Opgave 2</a:t>
                          </a:r>
                          <a:endParaRPr lang="en-GB" sz="12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i="1">
                                      <a:effectLst/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1200" dirty="0">
                              <a:effectLst/>
                            </a:rPr>
                            <a:t> reep en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i="1">
                                      <a:effectLst/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1200" dirty="0">
                              <a:effectLst/>
                            </a:rPr>
                            <a:t> reep is samen .... reep.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</a:tr>
                  <a:tr h="423342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Optellen van gemengde breuken.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>
                              <a:effectLst/>
                            </a:rPr>
                            <a:t>Opgave 3</a:t>
                          </a:r>
                          <a:endParaRPr lang="en-GB" sz="120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>
                              <a:effectLst/>
                            </a:rPr>
                            <a:t>Hoeveel is 8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i="1">
                                      <a:effectLst/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1200">
                              <a:effectLst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i="1">
                                      <a:effectLst/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1200">
                              <a:effectLst/>
                            </a:rPr>
                            <a:t>  is  ….</a:t>
                          </a:r>
                          <a:endParaRPr lang="en-GB" sz="120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Opgave 3</a:t>
                          </a:r>
                          <a:endParaRPr lang="en-GB" sz="12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Hoeveel is 8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i="1">
                                      <a:effectLst/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1200" dirty="0">
                              <a:effectLst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i="1">
                                      <a:effectLst/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1200" dirty="0">
                              <a:effectLst/>
                            </a:rPr>
                            <a:t> ? ....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</a:tr>
                  <a:tr h="423342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Aftrekken van gemengde breuken.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>
                              <a:effectLst/>
                            </a:rPr>
                            <a:t>Opgave 4</a:t>
                          </a:r>
                          <a:endParaRPr lang="en-GB" sz="120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>
                              <a:effectLst/>
                            </a:rPr>
                            <a:t>Hoeveel is 6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i="1">
                                      <a:effectLst/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1200">
                              <a:effectLst/>
                            </a:rPr>
                            <a:t> –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i="1">
                                      <a:effectLst/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1200">
                              <a:effectLst/>
                            </a:rPr>
                            <a:t> ? ....</a:t>
                          </a:r>
                          <a:endParaRPr lang="en-GB" sz="120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Opgave 4</a:t>
                          </a:r>
                          <a:endParaRPr lang="en-GB" sz="12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Hoeveel is 6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i="1">
                                      <a:effectLst/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1200" dirty="0">
                              <a:effectLst/>
                            </a:rPr>
                            <a:t> –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i="1">
                                      <a:effectLst/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1200" dirty="0">
                              <a:effectLst/>
                            </a:rPr>
                            <a:t> ? ....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</a:tr>
                  <a:tr h="580438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Een deel nemen van, in een situatie.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>
                              <a:effectLst/>
                            </a:rPr>
                            <a:t>Opgave 5</a:t>
                          </a:r>
                          <a:endParaRPr lang="en-GB" sz="120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>
                              <a:effectLst/>
                            </a:rPr>
                            <a:t>Hoeveel is de helft van 1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i="1">
                                      <a:effectLst/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1200">
                              <a:effectLst/>
                            </a:rPr>
                            <a:t> reep? .... reep</a:t>
                          </a:r>
                          <a:endParaRPr lang="en-GB" sz="120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Opgave 5</a:t>
                          </a:r>
                          <a:endParaRPr lang="en-GB" sz="12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1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i="1">
                                      <a:effectLst/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1200" dirty="0">
                              <a:effectLst/>
                            </a:rPr>
                            <a:t> reep met zijn drieën delen.</a:t>
                          </a:r>
                          <a:endParaRPr lang="en-GB" sz="12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Hoeveel krijgt ieder .... reep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</a:tr>
                  <a:tr h="58911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Een breuk vermenigvuldigen met een geheel getal.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>
                              <a:effectLst/>
                            </a:rPr>
                            <a:t>Opgave 6</a:t>
                          </a:r>
                          <a:endParaRPr lang="en-GB" sz="120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>
                              <a:effectLst/>
                            </a:rPr>
                            <a:t>Hoeveel is 5 x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i="1">
                                      <a:effectLst/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1200">
                              <a:effectLst/>
                            </a:rPr>
                            <a:t> ? ....</a:t>
                          </a:r>
                          <a:endParaRPr lang="en-GB" sz="120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Opgave 6</a:t>
                          </a:r>
                          <a:endParaRPr lang="en-GB" sz="12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Hoeveel is 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i="1">
                                      <a:effectLst/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1200" dirty="0">
                              <a:effectLst/>
                            </a:rPr>
                            <a:t> x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i="1">
                                      <a:effectLst/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nl-NL" sz="120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1200" dirty="0">
                              <a:effectLst/>
                            </a:rPr>
                            <a:t> ? ....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Content Placeholder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34337812"/>
                  </p:ext>
                </p:extLst>
              </p:nvPr>
            </p:nvGraphicFramePr>
            <p:xfrm>
              <a:off x="1756778" y="1389781"/>
              <a:ext cx="8856983" cy="4365004"/>
            </p:xfrm>
            <a:graphic>
              <a:graphicData uri="http://schemas.openxmlformats.org/drawingml/2006/table">
                <a:tbl>
                  <a:tblPr firstRow="1" firstCol="1" bandRow="1">
                    <a:tableStyleId>{F5AB1C69-6EDB-4FF4-983F-18BD219EF322}</a:tableStyleId>
                  </a:tblPr>
                  <a:tblGrid>
                    <a:gridCol w="2634122"/>
                    <a:gridCol w="3039452"/>
                    <a:gridCol w="3183409"/>
                  </a:tblGrid>
                  <a:tr h="216024">
                    <a:tc gridSpan="3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nl-NL" sz="1000" dirty="0">
                              <a:effectLst/>
                            </a:rPr>
                            <a:t>Breuken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</a:tr>
                  <a:tr h="19637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Kerncompetentie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100" dirty="0">
                              <a:effectLst/>
                            </a:rPr>
                            <a:t>Toets A</a:t>
                          </a:r>
                          <a:endParaRPr lang="en-GB" sz="16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100">
                              <a:effectLst/>
                            </a:rPr>
                            <a:t>Toets B</a:t>
                          </a:r>
                          <a:endParaRPr lang="en-GB" sz="160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</a:tr>
                  <a:tr h="1054018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Breuken (als deel van) vergelijken in een situatie.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17780" marR="17780" marT="0" marB="0">
                        <a:blipFill rotWithShape="1">
                          <a:blip r:embed="rId2"/>
                          <a:stretch>
                            <a:fillRect l="-86573" t="-42775" r="-104810" b="-2751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17780" marR="17780" marT="0" marB="0">
                        <a:blipFill rotWithShape="1">
                          <a:blip r:embed="rId2"/>
                          <a:stretch>
                            <a:fillRect l="-178352" t="-42775" r="-192" b="-275145"/>
                          </a:stretch>
                        </a:blipFill>
                      </a:tcPr>
                    </a:tc>
                  </a:tr>
                  <a:tr h="78548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Optellen van veel voorkomende ongelijknamige breuken in een situatie.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17780" marR="17780" marT="0" marB="0">
                        <a:blipFill rotWithShape="1">
                          <a:blip r:embed="rId2"/>
                          <a:stretch>
                            <a:fillRect l="-86573" t="-192969" r="-104810" b="-271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17780" marR="17780" marT="0" marB="0">
                        <a:blipFill rotWithShape="1">
                          <a:blip r:embed="rId2"/>
                          <a:stretch>
                            <a:fillRect l="-178352" t="-192969" r="-192" b="-271875"/>
                          </a:stretch>
                        </a:blipFill>
                      </a:tcPr>
                    </a:tc>
                  </a:tr>
                  <a:tr h="44704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Optellen van gemengde breuken.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17780" marR="17780" marT="0" marB="0">
                        <a:blipFill rotWithShape="1">
                          <a:blip r:embed="rId2"/>
                          <a:stretch>
                            <a:fillRect l="-86573" t="-506757" r="-104810" b="-3702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17780" marR="17780" marT="0" marB="0">
                        <a:blipFill rotWithShape="1">
                          <a:blip r:embed="rId2"/>
                          <a:stretch>
                            <a:fillRect l="-178352" t="-506757" r="-192" b="-370270"/>
                          </a:stretch>
                        </a:blipFill>
                      </a:tcPr>
                    </a:tc>
                  </a:tr>
                  <a:tr h="44704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Aftrekken van gemengde breuken.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17780" marR="17780" marT="0" marB="0">
                        <a:blipFill rotWithShape="1">
                          <a:blip r:embed="rId2"/>
                          <a:stretch>
                            <a:fillRect l="-86573" t="-615068" r="-104810" b="-2753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17780" marR="17780" marT="0" marB="0">
                        <a:blipFill rotWithShape="1">
                          <a:blip r:embed="rId2"/>
                          <a:stretch>
                            <a:fillRect l="-178352" t="-615068" r="-192" b="-275342"/>
                          </a:stretch>
                        </a:blipFill>
                      </a:tcPr>
                    </a:tc>
                  </a:tr>
                  <a:tr h="62992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Een deel nemen van, in een situatie.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17780" marR="17780" marT="0" marB="0">
                        <a:blipFill rotWithShape="1">
                          <a:blip r:embed="rId2"/>
                          <a:stretch>
                            <a:fillRect l="-86573" t="-506796" r="-104810" b="-951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17780" marR="17780" marT="0" marB="0">
                        <a:blipFill rotWithShape="1">
                          <a:blip r:embed="rId2"/>
                          <a:stretch>
                            <a:fillRect l="-178352" t="-506796" r="-192" b="-95146"/>
                          </a:stretch>
                        </a:blipFill>
                      </a:tcPr>
                    </a:tc>
                  </a:tr>
                  <a:tr h="58911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nl-NL" sz="1200" dirty="0">
                              <a:effectLst/>
                            </a:rPr>
                            <a:t>Een breuk vermenigvuldigen met een geheel getal.</a:t>
                          </a:r>
                          <a:endParaRPr lang="en-GB" sz="1200" dirty="0">
                            <a:effectLst/>
                            <a:latin typeface="Calibri"/>
                            <a:ea typeface="SimSun"/>
                            <a:cs typeface="Times New Roman"/>
                          </a:endParaRPr>
                        </a:p>
                      </a:txBody>
                      <a:tcPr marL="17780" marR="17780" marT="0" marB="0"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17780" marR="17780" marT="0" marB="0">
                        <a:blipFill rotWithShape="1">
                          <a:blip r:embed="rId2"/>
                          <a:stretch>
                            <a:fillRect l="-86573" t="-644330" r="-104810" b="-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17780" marR="17780" marT="0" marB="0">
                        <a:blipFill rotWithShape="1">
                          <a:blip r:embed="rId2"/>
                          <a:stretch>
                            <a:fillRect l="-178352" t="-644330" r="-192" b="-103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1604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Ingelogd op account?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Klas aangemaakt?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Leerlingen toegevoegd?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De DTO bevat een </a:t>
            </a:r>
            <a:r>
              <a:rPr lang="nl-NL" dirty="0" smtClean="0"/>
              <a:t>introductieactiviteit </a:t>
            </a:r>
            <a:r>
              <a:rPr lang="nl-NL" dirty="0"/>
              <a:t>voor de </a:t>
            </a:r>
            <a:r>
              <a:rPr lang="nl-NL" dirty="0" smtClean="0"/>
              <a:t>leerlingen </a:t>
            </a:r>
            <a:br>
              <a:rPr lang="nl-NL" dirty="0" smtClean="0"/>
            </a:br>
            <a:r>
              <a:rPr lang="nl-NL" dirty="0" smtClean="0"/>
              <a:t>om </a:t>
            </a:r>
            <a:r>
              <a:rPr lang="nl-NL" dirty="0"/>
              <a:t>ze kennis te laten maken met de </a:t>
            </a:r>
            <a:r>
              <a:rPr lang="nl-NL" dirty="0" smtClean="0"/>
              <a:t>digitale omgeving </a:t>
            </a:r>
            <a:br>
              <a:rPr lang="nl-NL" dirty="0" smtClean="0"/>
            </a:br>
            <a:r>
              <a:rPr lang="nl-NL" dirty="0" smtClean="0"/>
              <a:t>en </a:t>
            </a:r>
            <a:r>
              <a:rPr lang="nl-NL" dirty="0"/>
              <a:t>de hulpgereedschappen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Maak nu zelf deze </a:t>
            </a:r>
            <a:r>
              <a:rPr lang="nl-NL" dirty="0" smtClean="0"/>
              <a:t>introductieactiviteit</a:t>
            </a:r>
            <a:endParaRPr lang="nl-N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DTO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5344117" y="1143373"/>
            <a:ext cx="180792" cy="13860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85048" y="1636353"/>
            <a:ext cx="2763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accent1"/>
                </a:solidFill>
              </a:rPr>
              <a:t>Problemen/vragen?</a:t>
            </a:r>
            <a:endParaRPr lang="en-GB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975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Laat </a:t>
            </a:r>
            <a:r>
              <a:rPr lang="nl-NL" dirty="0"/>
              <a:t>vóór de tweede bijeenkomst uw leerlingen de A-Toets van Procenten en van Breuken maken (eventueel de B-Toetsen)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Toets afgenomen, en dan?</a:t>
            </a:r>
            <a:br>
              <a:rPr lang="nl-NL" dirty="0"/>
            </a:br>
            <a:r>
              <a:rPr lang="nl-NL" dirty="0"/>
              <a:t>Vragen beantwoorden met behulp van de toets gegevens:</a:t>
            </a:r>
          </a:p>
          <a:p>
            <a:pPr marL="992188" lvl="1" indent="-4572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Over de klas</a:t>
            </a:r>
          </a:p>
          <a:p>
            <a:pPr marL="992188" lvl="1" indent="-4572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Over individuele leerlingen</a:t>
            </a:r>
          </a:p>
          <a:p>
            <a:pPr marL="992188" lvl="1" indent="-4572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Over de reken-wiskundemethode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	(zie suggesties op blz. </a:t>
            </a:r>
            <a:r>
              <a:rPr lang="nl-NL" dirty="0" smtClean="0"/>
              <a:t>9)</a:t>
            </a:r>
            <a:endParaRPr lang="nl-NL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Aan de slag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51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Belangrijke data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264363"/>
              </p:ext>
            </p:extLst>
          </p:nvPr>
        </p:nvGraphicFramePr>
        <p:xfrm>
          <a:off x="1804278" y="1978477"/>
          <a:ext cx="8784976" cy="1986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1718435"/>
                <a:gridCol w="5554373"/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u="none" strike="noStrike" dirty="0" smtClean="0">
                          <a:effectLst/>
                          <a:latin typeface="+mn-lt"/>
                        </a:rPr>
                        <a:t>Week nummer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Datum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u="none" strike="noStrike" dirty="0" smtClean="0">
                          <a:effectLst/>
                          <a:latin typeface="+mn-lt"/>
                        </a:rPr>
                        <a:t>1e </a:t>
                      </a:r>
                      <a:r>
                        <a:rPr lang="nl-NL" sz="1800" b="1" u="none" strike="noStrike" dirty="0" err="1" smtClean="0">
                          <a:effectLst/>
                          <a:latin typeface="+mn-lt"/>
                        </a:rPr>
                        <a:t>FaSMEd</a:t>
                      </a:r>
                      <a:r>
                        <a:rPr lang="nl-NL" sz="1800" b="1" u="none" strike="noStrike" dirty="0" smtClean="0">
                          <a:effectLst/>
                          <a:latin typeface="+mn-lt"/>
                        </a:rPr>
                        <a:t> bijeenkomst</a:t>
                      </a:r>
                      <a:endParaRPr lang="nl-NL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u="none" strike="noStrike" dirty="0">
                          <a:effectLst/>
                          <a:latin typeface="+mn-lt"/>
                        </a:rPr>
                        <a:t>afname </a:t>
                      </a:r>
                      <a:r>
                        <a:rPr lang="nl-NL" sz="1800" u="none" strike="noStrike" dirty="0" smtClean="0">
                          <a:effectLst/>
                          <a:latin typeface="+mn-lt"/>
                        </a:rPr>
                        <a:t>Toets A Procenten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Afname Toets A Breuken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nl-NL" sz="18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nl-N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FaSMEd bijeenkomst</a:t>
                      </a:r>
                      <a:endParaRPr lang="nl-NL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Afname Toets A Meten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Afname Toets A Grafieken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194652"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nl-NL" sz="18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nl-N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FaSMEd bijeenkomst</a:t>
                      </a:r>
                      <a:endParaRPr lang="nl-NL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806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vragen/problemen </a:t>
            </a:r>
            <a:r>
              <a:rPr lang="nl-NL" u="sng" dirty="0"/>
              <a:t>cursusverloop</a:t>
            </a:r>
            <a:r>
              <a:rPr lang="nl-NL" dirty="0"/>
              <a:t>?</a:t>
            </a:r>
            <a:br>
              <a:rPr lang="nl-NL" dirty="0"/>
            </a:br>
            <a:r>
              <a:rPr lang="nl-NL" dirty="0"/>
              <a:t>Stuur dan een e-mail hierover naar</a:t>
            </a:r>
          </a:p>
          <a:p>
            <a:pPr marL="0" indent="0">
              <a:buNone/>
            </a:pPr>
            <a:r>
              <a:rPr lang="nl-NL" dirty="0"/>
              <a:t>&lt;uw e-mail adres</a:t>
            </a:r>
            <a:r>
              <a:rPr lang="nl-NL" dirty="0" smtClean="0"/>
              <a:t>&gt;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endParaRPr lang="nl-NL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vragen/problemen </a:t>
            </a:r>
            <a:r>
              <a:rPr lang="nl-NL" u="sng" dirty="0"/>
              <a:t>DTO</a:t>
            </a:r>
            <a:r>
              <a:rPr lang="nl-NL" dirty="0"/>
              <a:t>?</a:t>
            </a:r>
            <a:br>
              <a:rPr lang="nl-NL" dirty="0"/>
            </a:br>
            <a:r>
              <a:rPr lang="nl-NL" dirty="0"/>
              <a:t>Stuur dan een e-mail hierover naar</a:t>
            </a:r>
          </a:p>
          <a:p>
            <a:pPr marL="0" lvl="0" indent="0">
              <a:buNone/>
            </a:pPr>
            <a:r>
              <a:rPr lang="nl-NL" dirty="0">
                <a:hlinkClick r:id="rId2"/>
              </a:rPr>
              <a:t>M.J.Abels@uu.nl</a:t>
            </a:r>
            <a:r>
              <a:rPr lang="nl-NL" dirty="0"/>
              <a:t> (Mieke Abels)</a:t>
            </a:r>
          </a:p>
          <a:p>
            <a:pPr marL="0" lvl="0" indent="0">
              <a:buNone/>
            </a:pPr>
            <a:endParaRPr lang="nl-NL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Ten slotte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600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Colofon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03815" y="4555671"/>
            <a:ext cx="80499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Arial" pitchFamily="34" charset="0"/>
              </a:rPr>
              <a:t>Deze powerpoint is gemaakt door</a:t>
            </a:r>
          </a:p>
          <a:p>
            <a:pPr>
              <a:spcBef>
                <a:spcPct val="0"/>
              </a:spcBef>
            </a:pPr>
            <a:r>
              <a:rPr lang="en-US" altLang="en-US" dirty="0">
                <a:latin typeface="Arial" pitchFamily="34" charset="0"/>
              </a:rPr>
              <a:t>Ilona </a:t>
            </a:r>
            <a:r>
              <a:rPr lang="en-US" altLang="en-US" dirty="0">
                <a:latin typeface="Arial" pitchFamily="34" charset="0"/>
              </a:rPr>
              <a:t>Friso-van den Bos</a:t>
            </a:r>
            <a:r>
              <a:rPr lang="en-US" altLang="en-US" dirty="0">
                <a:latin typeface="Arial" pitchFamily="34" charset="0"/>
              </a:rPr>
              <a:t>,</a:t>
            </a:r>
            <a:r>
              <a:rPr lang="en-US" altLang="en-US" dirty="0">
                <a:latin typeface="Arial" pitchFamily="34" charset="0"/>
              </a:rPr>
              <a:t> Mieke Abels &amp; Marja van den Heuvel-Panhuizen </a:t>
            </a:r>
            <a:endParaRPr lang="en-US" altLang="en-US" dirty="0">
              <a:latin typeface="Arial" pitchFamily="34" charset="0"/>
            </a:endParaRPr>
          </a:p>
          <a:p>
            <a:r>
              <a:rPr lang="en-US" i="1" dirty="0"/>
              <a:t>Freudenthal Group, Faculty of Social and Behavioural Sciences</a:t>
            </a:r>
            <a:endParaRPr lang="nl-NL" dirty="0"/>
          </a:p>
          <a:p>
            <a:r>
              <a:rPr lang="en-US" i="1" dirty="0"/>
              <a:t>Freudenthal Institute, Faculty of Science</a:t>
            </a:r>
            <a:endParaRPr lang="nl-NL" dirty="0"/>
          </a:p>
          <a:p>
            <a:r>
              <a:rPr lang="en-US" i="1" dirty="0"/>
              <a:t>Utrecht University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nl-NL" altLang="nl-NL" dirty="0" smtClean="0"/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NL" altLang="nl-NL" dirty="0" smtClean="0"/>
              <a:t>Wat </a:t>
            </a:r>
            <a:r>
              <a:rPr lang="nl-NL" altLang="nl-NL" dirty="0"/>
              <a:t>is FaSMEd?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NL" altLang="nl-NL" dirty="0"/>
              <a:t>Wat is toetsen?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NL" altLang="nl-NL" dirty="0"/>
              <a:t>De Digitale Toets Omgeving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NL" altLang="nl-NL" dirty="0"/>
              <a:t>Toetsen in de DTO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NL" altLang="nl-NL" dirty="0"/>
              <a:t>Aan de slag</a:t>
            </a:r>
            <a:endParaRPr lang="en-GB" altLang="nl-N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Programma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29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GB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GB" i="1" dirty="0" smtClean="0"/>
              <a:t>ormative 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GB" i="1" dirty="0"/>
              <a:t>ssessment in 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GB" i="1" dirty="0"/>
              <a:t>cience and 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GB" i="1" dirty="0"/>
              <a:t>athematics </a:t>
            </a:r>
            <a:r>
              <a:rPr lang="en-GB" i="1" dirty="0">
                <a:solidFill>
                  <a:schemeClr val="accent2">
                    <a:lumMod val="75000"/>
                  </a:schemeClr>
                </a:solidFill>
              </a:rPr>
              <a:t>Ed</a:t>
            </a:r>
            <a:r>
              <a:rPr lang="en-GB" i="1" dirty="0"/>
              <a:t>ucation </a:t>
            </a:r>
            <a:r>
              <a:rPr lang="en-GB" dirty="0"/>
              <a:t>(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FaSMEd</a:t>
            </a:r>
            <a:r>
              <a:rPr lang="en-GB" dirty="0"/>
              <a:t>)</a:t>
            </a:r>
            <a:endParaRPr lang="en-GB" i="1" dirty="0"/>
          </a:p>
          <a:p>
            <a:pPr>
              <a:defRPr/>
            </a:pPr>
            <a:endParaRPr lang="nl-NL" i="1" dirty="0"/>
          </a:p>
          <a:p>
            <a:pPr>
              <a:defRPr/>
            </a:pPr>
            <a:r>
              <a:rPr lang="nl-NL" dirty="0"/>
              <a:t>Een internationaal onderzoeksproject</a:t>
            </a:r>
          </a:p>
          <a:p>
            <a:pPr>
              <a:defRPr/>
            </a:pPr>
            <a:endParaRPr lang="nl-NL" dirty="0"/>
          </a:p>
          <a:p>
            <a:pPr>
              <a:defRPr/>
            </a:pPr>
            <a:r>
              <a:rPr lang="nl-NL" dirty="0"/>
              <a:t>Wij richten ons op </a:t>
            </a:r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formatief</a:t>
            </a:r>
            <a:r>
              <a:rPr lang="nl-NL" dirty="0"/>
              <a:t> toetsen bij het rekenwiskundeonderwijs in een speciaal daarvoor ontwikkelde digitale omgeving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Wat is FaSMEd?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40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Eerst</a:t>
            </a:r>
            <a:r>
              <a:rPr lang="nl-NL" dirty="0"/>
              <a:t>: waarom toetsen wij leerlingen?</a:t>
            </a:r>
            <a:br>
              <a:rPr lang="nl-NL" dirty="0"/>
            </a:br>
            <a:r>
              <a:rPr lang="nl-NL" dirty="0"/>
              <a:t>........</a:t>
            </a:r>
            <a:br>
              <a:rPr lang="nl-NL" dirty="0"/>
            </a:br>
            <a:r>
              <a:rPr lang="nl-NL" dirty="0"/>
              <a:t>........</a:t>
            </a:r>
            <a:br>
              <a:rPr lang="nl-NL" dirty="0"/>
            </a:br>
            <a:r>
              <a:rPr lang="nl-NL" dirty="0"/>
              <a:t>........</a:t>
            </a:r>
            <a:br>
              <a:rPr lang="nl-NL" dirty="0"/>
            </a:br>
            <a:endParaRPr lang="nl-N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Summatief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Formatief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Wat is toetsen?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8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Leerlingen </a:t>
            </a:r>
            <a:r>
              <a:rPr lang="nl-NL" dirty="0"/>
              <a:t>maken toetsen op computer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Hun werk blijft bewaard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Niet alleen antwoorden, ook gebruik van </a:t>
            </a:r>
            <a:r>
              <a:rPr lang="nl-NL" dirty="0">
                <a:hlinkClick r:id="rId2" action="ppaction://hlinksldjump"/>
              </a:rPr>
              <a:t>hulpgereedschap </a:t>
            </a:r>
            <a:r>
              <a:rPr lang="nl-NL" dirty="0"/>
              <a:t>zichtbaar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>
                <a:hlinkClick r:id="rId3" action="ppaction://hlinksldjump"/>
              </a:rPr>
              <a:t>Overzichten </a:t>
            </a:r>
            <a:r>
              <a:rPr lang="nl-NL" dirty="0"/>
              <a:t>van de hele groep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>
                <a:hlinkClick r:id="" action="ppaction://noaction"/>
              </a:rPr>
              <a:t>Aanpak </a:t>
            </a:r>
            <a:r>
              <a:rPr lang="nl-NL" dirty="0"/>
              <a:t>van een individuele leerling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DTO (Digitale Toets Omgeving)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898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Verschillend hulpgereedschap</a:t>
            </a:r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707" y="1365662"/>
            <a:ext cx="7178634" cy="4785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100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Overzicht hele groep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133" y="1143000"/>
            <a:ext cx="8059733" cy="509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106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Individuele leerling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120" y="1071315"/>
            <a:ext cx="7559760" cy="5234482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009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2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NL" altLang="nl-NL" dirty="0"/>
              <a:t>Procenten</a:t>
            </a:r>
          </a:p>
          <a:p>
            <a:pPr marL="457200" indent="-457200">
              <a:lnSpc>
                <a:spcPct val="2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NL" altLang="nl-NL" dirty="0"/>
              <a:t>Breuken</a:t>
            </a:r>
          </a:p>
          <a:p>
            <a:pPr marL="457200" indent="-457200">
              <a:lnSpc>
                <a:spcPct val="2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NL" altLang="nl-NL" dirty="0"/>
              <a:t>Metriek</a:t>
            </a:r>
          </a:p>
          <a:p>
            <a:pPr marL="457200" indent="-457200">
              <a:lnSpc>
                <a:spcPct val="2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NL" altLang="nl-NL" dirty="0"/>
              <a:t>Grafieken</a:t>
            </a:r>
            <a:endParaRPr lang="en-GB" altLang="nl-N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Toetsen in de DTO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16531" y="2401155"/>
            <a:ext cx="5688632" cy="1200329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/>
              <a:t>Voor elk leerstofonderdeel twee toetsen:</a:t>
            </a:r>
          </a:p>
          <a:p>
            <a:r>
              <a:rPr lang="nl-NL" sz="2400" dirty="0"/>
              <a:t>Toets A en Toets B</a:t>
            </a:r>
          </a:p>
          <a:p>
            <a:r>
              <a:rPr lang="nl-NL" sz="2400" dirty="0"/>
              <a:t>Elke toets heeft 6 of 7 opgaven </a:t>
            </a:r>
          </a:p>
        </p:txBody>
      </p:sp>
    </p:spTree>
    <p:extLst>
      <p:ext uri="{BB962C8B-B14F-4D97-AF65-F5344CB8AC3E}">
        <p14:creationId xmlns:p14="http://schemas.microsoft.com/office/powerpoint/2010/main" val="1503806405"/>
      </p:ext>
    </p:extLst>
  </p:cSld>
  <p:clrMapOvr>
    <a:masterClrMapping/>
  </p:clrMapOvr>
</p:sld>
</file>

<file path=ppt/theme/theme1.xml><?xml version="1.0" encoding="utf-8"?>
<a:theme xmlns:a="http://schemas.openxmlformats.org/drawingml/2006/main" name="FaSMEd">
  <a:themeElements>
    <a:clrScheme name="FaSMEd">
      <a:dk1>
        <a:srgbClr val="000000"/>
      </a:dk1>
      <a:lt1>
        <a:srgbClr val="FFFFFF"/>
      </a:lt1>
      <a:dk2>
        <a:srgbClr val="1F497D"/>
      </a:dk2>
      <a:lt2>
        <a:srgbClr val="D9D9D9"/>
      </a:lt2>
      <a:accent1>
        <a:srgbClr val="9BBB59"/>
      </a:accent1>
      <a:accent2>
        <a:srgbClr val="F79646"/>
      </a:accent2>
      <a:accent3>
        <a:srgbClr val="345A8A"/>
      </a:accent3>
      <a:accent4>
        <a:srgbClr val="3C9981"/>
      </a:accent4>
      <a:accent5>
        <a:srgbClr val="644B9C"/>
      </a:accent5>
      <a:accent6>
        <a:srgbClr val="BFBFBF"/>
      </a:accent6>
      <a:hlink>
        <a:srgbClr val="345A8A"/>
      </a:hlink>
      <a:folHlink>
        <a:srgbClr val="345A8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833</Words>
  <Application>Microsoft Macintosh PowerPoint</Application>
  <PresentationFormat>Widescreen</PresentationFormat>
  <Paragraphs>192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Calibri</vt:lpstr>
      <vt:lpstr>Cambria</vt:lpstr>
      <vt:lpstr>Cambria Math</vt:lpstr>
      <vt:lpstr>SimSun</vt:lpstr>
      <vt:lpstr>Times New Roman</vt:lpstr>
      <vt:lpstr>Wingdings</vt:lpstr>
      <vt:lpstr>Arial</vt:lpstr>
      <vt:lpstr>FaSMEd</vt:lpstr>
      <vt:lpstr>Werken met de Digitale Toets Omgeving FaSMEd Bijeenkomst 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Marja</cp:lastModifiedBy>
  <cp:revision>40</cp:revision>
  <dcterms:created xsi:type="dcterms:W3CDTF">2016-05-12T08:34:04Z</dcterms:created>
  <dcterms:modified xsi:type="dcterms:W3CDTF">2016-10-28T08:58:42Z</dcterms:modified>
</cp:coreProperties>
</file>