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0" r:id="rId4"/>
    <p:sldId id="275" r:id="rId5"/>
    <p:sldId id="276" r:id="rId6"/>
    <p:sldId id="277" r:id="rId7"/>
    <p:sldId id="279" r:id="rId8"/>
    <p:sldId id="280" r:id="rId9"/>
    <p:sldId id="281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ADA"/>
    <a:srgbClr val="008000"/>
    <a:srgbClr val="9BBB59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8"/>
    <p:restoredTop sz="95073"/>
  </p:normalViewPr>
  <p:slideViewPr>
    <p:cSldViewPr snapToGrid="0" snapToObjects="1">
      <p:cViewPr varScale="1">
        <p:scale>
          <a:sx n="78" d="100"/>
          <a:sy n="78" d="100"/>
        </p:scale>
        <p:origin x="176" y="1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BEF25-170C-FC44-B51D-6A42F629D056}" type="datetimeFigureOut">
              <a:rPr lang="en-GB" smtClean="0"/>
              <a:t>28/10/2016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0574-6F0C-D748-8B18-16295E542C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62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0574-6F0C-D748-8B18-16295E542CC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16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0574-6F0C-D748-8B18-16295E542CC0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123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8200" y="1781221"/>
            <a:ext cx="10515600" cy="2387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sz="6000" b="1">
                <a:ln w="3175" cap="rnd">
                  <a:solidFill>
                    <a:srgbClr val="008000"/>
                  </a:solidFill>
                  <a:bevel/>
                </a:ln>
                <a:solidFill>
                  <a:srgbClr val="9BBB59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8200" y="3952183"/>
            <a:ext cx="10515600" cy="1655762"/>
          </a:xfrm>
        </p:spPr>
        <p:txBody>
          <a:bodyPr anchor="ctr"/>
          <a:lstStyle>
            <a:lvl1pPr marL="0" indent="0" algn="ctr">
              <a:buNone/>
              <a:defRPr sz="2400">
                <a:ln w="3175" cap="rnd">
                  <a:solidFill>
                    <a:srgbClr val="008000"/>
                  </a:solidFill>
                  <a:bevel/>
                </a:ln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Master-Untertitelformat bearbeiten</a:t>
            </a:r>
            <a:endParaRPr lang="en-GB" dirty="0"/>
          </a:p>
        </p:txBody>
      </p:sp>
      <p:grpSp>
        <p:nvGrpSpPr>
          <p:cNvPr id="21" name="Gruppierung 20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22" name="Textfeld 21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23" name="Bild 2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2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  <p:pic>
        <p:nvPicPr>
          <p:cNvPr id="9" name="Picture 8"/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08"/>
          <a:stretch/>
        </p:blipFill>
        <p:spPr bwMode="auto">
          <a:xfrm>
            <a:off x="5818909" y="6095198"/>
            <a:ext cx="652145" cy="6261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9820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1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1114926"/>
            <a:ext cx="2628900" cy="5133473"/>
          </a:xfrm>
          <a:prstGeom prst="rect">
            <a:avLst/>
          </a:prstGeom>
        </p:spPr>
        <p:txBody>
          <a:bodyPr vert="eaVert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838200" y="1114925"/>
            <a:ext cx="7734300" cy="513347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4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94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143373"/>
            <a:ext cx="10515600" cy="5091520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534988" indent="0">
              <a:buFontTx/>
              <a:buNone/>
              <a:tabLst/>
              <a:defRPr/>
            </a:lvl2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3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258492"/>
            <a:ext cx="10515600" cy="2852737"/>
          </a:xfrm>
          <a:prstGeom prst="rect">
            <a:avLst/>
          </a:prstGeom>
        </p:spPr>
        <p:txBody>
          <a:bodyPr anchor="ctr"/>
          <a:lstStyle>
            <a:lvl1pPr algn="ctr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4111229"/>
            <a:ext cx="10515600" cy="150018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10" name="Gruppierung 9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1" name="Textfeld 10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2" name="Bild 11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57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130968"/>
            <a:ext cx="51816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130967"/>
            <a:ext cx="51816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52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7734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101516"/>
            <a:ext cx="5157787" cy="4088147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096000" y="117734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096000" y="2109537"/>
            <a:ext cx="5183188" cy="4088147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11" name="Gruppierung 10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2" name="Textfeld 11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3" name="Bild 1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4189" y="2434557"/>
            <a:ext cx="10515600" cy="66959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8" name="Textfeld 7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9" name="Bild 8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3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4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45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ung 5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7" name="Textfeld 6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8" name="Bild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2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3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138988"/>
            <a:ext cx="3932237" cy="918411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1138988"/>
            <a:ext cx="617220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1107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82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155868"/>
            <a:ext cx="3932237" cy="901532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1600" y="1155868"/>
            <a:ext cx="6172200" cy="5084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829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3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26329"/>
            <a:ext cx="105156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834190" y="6363191"/>
            <a:ext cx="105156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platzhalter 8"/>
          <p:cNvSpPr txBox="1">
            <a:spLocks/>
          </p:cNvSpPr>
          <p:nvPr userDrawn="1"/>
        </p:nvSpPr>
        <p:spPr>
          <a:xfrm>
            <a:off x="838200" y="368300"/>
            <a:ext cx="10515600" cy="6270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7" name="Textfeld 26"/>
          <p:cNvSpPr txBox="1"/>
          <p:nvPr userDrawn="1"/>
        </p:nvSpPr>
        <p:spPr>
          <a:xfrm>
            <a:off x="9549790" y="6397979"/>
            <a:ext cx="1800000" cy="307777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7938" indent="0" algn="r">
              <a:tabLst/>
            </a:pPr>
            <a:fld id="{AB585FEF-27C1-2F46-A34C-DB1E842D4698}" type="slidenum">
              <a:rPr lang="en-GB" sz="1400" b="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GB" sz="14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8" name="Gruppierung 37"/>
          <p:cNvGrpSpPr/>
          <p:nvPr userDrawn="1"/>
        </p:nvGrpSpPr>
        <p:grpSpPr>
          <a:xfrm>
            <a:off x="834190" y="241898"/>
            <a:ext cx="10634946" cy="1080000"/>
            <a:chOff x="834190" y="241898"/>
            <a:chExt cx="10634946" cy="1080000"/>
          </a:xfrm>
        </p:grpSpPr>
        <p:sp>
          <p:nvSpPr>
            <p:cNvPr id="31" name="Textplatzhalter 17"/>
            <p:cNvSpPr txBox="1">
              <a:spLocks/>
            </p:cNvSpPr>
            <p:nvPr userDrawn="1"/>
          </p:nvSpPr>
          <p:spPr>
            <a:xfrm>
              <a:off x="834190" y="360082"/>
              <a:ext cx="10515600" cy="6298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"/>
                <a:buNone/>
                <a:defRPr sz="2800" b="1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 sz="2400" dirty="0"/>
            </a:p>
          </p:txBody>
        </p:sp>
        <p:cxnSp>
          <p:nvCxnSpPr>
            <p:cNvPr id="10" name="Gerade Verbindung 9"/>
            <p:cNvCxnSpPr/>
            <p:nvPr userDrawn="1"/>
          </p:nvCxnSpPr>
          <p:spPr>
            <a:xfrm>
              <a:off x="834190" y="1007279"/>
              <a:ext cx="105156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ung 31"/>
            <p:cNvGrpSpPr/>
            <p:nvPr userDrawn="1"/>
          </p:nvGrpSpPr>
          <p:grpSpPr>
            <a:xfrm>
              <a:off x="9870073" y="241898"/>
              <a:ext cx="1599063" cy="1080000"/>
              <a:chOff x="9870073" y="241898"/>
              <a:chExt cx="1599063" cy="1080000"/>
            </a:xfrm>
          </p:grpSpPr>
          <p:sp>
            <p:nvSpPr>
              <p:cNvPr id="33" name="Textfeld 32"/>
              <p:cNvSpPr txBox="1"/>
              <p:nvPr userDrawn="1"/>
            </p:nvSpPr>
            <p:spPr>
              <a:xfrm>
                <a:off x="9870073" y="499446"/>
                <a:ext cx="101065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b="1" dirty="0" err="1" smtClean="0">
                    <a:solidFill>
                      <a:schemeClr val="tx2"/>
                    </a:solidFill>
                    <a:latin typeface="Cambria" charset="0"/>
                    <a:ea typeface="Cambria" charset="0"/>
                    <a:cs typeface="Cambria" charset="0"/>
                  </a:rPr>
                  <a:t>FaSMEd</a:t>
                </a:r>
                <a:endParaRPr lang="en-GB" b="1" dirty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endParaRPr>
              </a:p>
            </p:txBody>
          </p:sp>
          <p:pic>
            <p:nvPicPr>
              <p:cNvPr id="34" name="Bild 33"/>
              <p:cNvPicPr>
                <a:picLocks noChangeAspect="1"/>
              </p:cNvPicPr>
              <p:nvPr userDrawn="1"/>
            </p:nvPicPr>
            <p:blipFill rotWithShape="1">
              <a:blip r:embed="rId13"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0" b="70500" l="10000" r="90000">
                            <a14:foregroundMark x1="68000" y1="16500" x2="73000" y2="15500"/>
                            <a14:foregroundMark x1="71000" y1="8000" x2="74000" y2="8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7058" r="12468" b="26864"/>
              <a:stretch/>
            </p:blipFill>
            <p:spPr bwMode="auto">
              <a:xfrm>
                <a:off x="10292315" y="241898"/>
                <a:ext cx="1176821" cy="1080000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  <a:ext uri="{FAA26D3D-D897-4be2-8F04-BA451C77F1D7}">
                  <ma14:placeholderFlag xmlns:ma14="http://schemas.microsoft.com/office/mac/drawingml/2011/main"/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7369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.J.Abels@uu.n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 3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itchFamily="34" charset="0"/>
              </a:rPr>
              <a:t>Working with the Digital Assessment Environment</a:t>
            </a:r>
            <a:br>
              <a:rPr lang="en-US" altLang="en-US" dirty="0" smtClean="0">
                <a:latin typeface="Arial" pitchFamily="34" charset="0"/>
              </a:rPr>
            </a:br>
            <a:r>
              <a:rPr lang="en-US" dirty="0" err="1"/>
              <a:t>FaSMEd</a:t>
            </a:r>
            <a:r>
              <a:rPr lang="en-US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en-US" dirty="0" smtClean="0"/>
              <a:t>Meeting 3</a:t>
            </a:r>
            <a:r>
              <a:rPr lang="en-US" dirty="0"/>
              <a:t/>
            </a:r>
            <a:br>
              <a:rPr lang="en-US" dirty="0"/>
            </a:br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74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smtClean="0"/>
              <a:t>Evaluation </a:t>
            </a:r>
            <a:r>
              <a:rPr lang="nl-NL" altLang="nl-NL" dirty="0" err="1" smtClean="0"/>
              <a:t>Metric</a:t>
            </a:r>
            <a:r>
              <a:rPr lang="nl-NL" altLang="nl-NL" dirty="0" smtClean="0"/>
              <a:t> system </a:t>
            </a:r>
            <a:r>
              <a:rPr lang="nl-NL" altLang="nl-NL" dirty="0" err="1" smtClean="0"/>
              <a:t>and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Graphs</a:t>
            </a:r>
            <a:r>
              <a:rPr lang="nl-NL" altLang="nl-NL" dirty="0" smtClean="0"/>
              <a:t/>
            </a:r>
            <a:br>
              <a:rPr lang="nl-NL" altLang="nl-NL" dirty="0" smtClean="0"/>
            </a:br>
            <a:r>
              <a:rPr lang="nl-NL" altLang="nl-NL" dirty="0" smtClean="0"/>
              <a:t/>
            </a:r>
            <a:br>
              <a:rPr lang="nl-NL" altLang="nl-NL" dirty="0" smtClean="0"/>
            </a:b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err="1" smtClean="0"/>
              <a:t>Formative</a:t>
            </a:r>
            <a:r>
              <a:rPr lang="nl-NL" altLang="nl-NL" dirty="0" smtClean="0"/>
              <a:t> assessment: </a:t>
            </a:r>
            <a:r>
              <a:rPr lang="nl-NL" altLang="nl-NL" dirty="0" err="1" smtClean="0"/>
              <a:t>evaluation</a:t>
            </a:r>
            <a:r>
              <a:rPr lang="nl-NL" altLang="nl-NL" dirty="0" smtClean="0"/>
              <a:t/>
            </a:r>
            <a:br>
              <a:rPr lang="nl-NL" altLang="nl-NL" dirty="0" smtClean="0"/>
            </a:br>
            <a:r>
              <a:rPr lang="nl-NL" altLang="nl-NL" dirty="0" smtClean="0"/>
              <a:t/>
            </a:r>
            <a:br>
              <a:rPr lang="nl-NL" altLang="nl-NL" dirty="0" smtClean="0"/>
            </a:b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smtClean="0"/>
              <a:t>Last points of interest</a:t>
            </a:r>
            <a:r>
              <a:rPr lang="nl-NL" altLang="nl-NL" dirty="0"/>
              <a:t/>
            </a:r>
            <a:br>
              <a:rPr lang="nl-NL" altLang="nl-NL" dirty="0"/>
            </a:br>
            <a:endParaRPr lang="nl-NL" alt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 smtClean="0"/>
              <a:t>Programme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229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 smtClean="0"/>
              <a:t>Responses </a:t>
            </a:r>
            <a:r>
              <a:rPr lang="nl-NL" altLang="nl-NL" dirty="0"/>
              <a:t>of </a:t>
            </a:r>
            <a:r>
              <a:rPr lang="nl-NL" altLang="nl-NL" dirty="0" err="1"/>
              <a:t>students</a:t>
            </a:r>
            <a:r>
              <a:rPr lang="nl-NL" altLang="nl-NL" dirty="0"/>
              <a:t> </a:t>
            </a:r>
            <a:r>
              <a:rPr lang="nl-NL" altLang="nl-NL" dirty="0" err="1"/>
              <a:t>after</a:t>
            </a:r>
            <a:r>
              <a:rPr lang="nl-NL" altLang="nl-NL" dirty="0"/>
              <a:t> </a:t>
            </a:r>
            <a:r>
              <a:rPr lang="nl-NL" altLang="nl-NL" dirty="0" err="1"/>
              <a:t>completing</a:t>
            </a:r>
            <a:r>
              <a:rPr lang="nl-NL" altLang="nl-NL" dirty="0"/>
              <a:t> </a:t>
            </a:r>
            <a:r>
              <a:rPr lang="nl-NL" altLang="nl-NL" dirty="0" err="1"/>
              <a:t>the</a:t>
            </a:r>
            <a:r>
              <a:rPr lang="nl-NL" altLang="nl-NL" dirty="0"/>
              <a:t> tests?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 err="1" smtClean="0"/>
              <a:t>What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did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you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learn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from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the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results</a:t>
            </a:r>
            <a:r>
              <a:rPr lang="nl-NL" altLang="nl-NL" dirty="0" smtClean="0"/>
              <a:t>?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en-US" dirty="0"/>
              <a:t>What have you done with it , or are you going to do with it?</a:t>
            </a:r>
            <a:endParaRPr lang="nl-NL" alt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Evaluation of </a:t>
            </a:r>
            <a:r>
              <a:rPr lang="nl-NL" dirty="0" err="1" smtClean="0"/>
              <a:t>Metric</a:t>
            </a:r>
            <a:r>
              <a:rPr lang="nl-NL" dirty="0" smtClean="0"/>
              <a:t> system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11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Metric system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811" y="1088568"/>
            <a:ext cx="726757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2170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824" y="1345253"/>
            <a:ext cx="6905625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033" y="1223963"/>
            <a:ext cx="8087668" cy="4856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0249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nl-NL" altLang="nl-NL" dirty="0" err="1" smtClean="0"/>
              <a:t>Questions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and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ideas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for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use</a:t>
            </a:r>
            <a:r>
              <a:rPr lang="nl-NL" altLang="nl-NL" dirty="0" smtClean="0"/>
              <a:t>?</a:t>
            </a:r>
            <a:endParaRPr lang="nl-NL" altLang="nl-NL" dirty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Evaluation </a:t>
            </a:r>
            <a:r>
              <a:rPr lang="nl-NL" dirty="0" err="1" smtClean="0"/>
              <a:t>Metric</a:t>
            </a:r>
            <a:r>
              <a:rPr lang="nl-NL" dirty="0" smtClean="0"/>
              <a:t> system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42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err="1" smtClean="0"/>
              <a:t>What</a:t>
            </a:r>
            <a:r>
              <a:rPr lang="nl-NL" dirty="0" smtClean="0"/>
              <a:t> was </a:t>
            </a:r>
            <a:r>
              <a:rPr lang="nl-NL" dirty="0" err="1" smtClean="0"/>
              <a:t>useful</a:t>
            </a:r>
            <a:r>
              <a:rPr lang="nl-NL" dirty="0" smtClean="0"/>
              <a:t>?</a:t>
            </a: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err="1" smtClean="0"/>
              <a:t>What</a:t>
            </a:r>
            <a:r>
              <a:rPr lang="nl-NL" dirty="0" smtClean="0"/>
              <a:t> was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useful</a:t>
            </a:r>
            <a:r>
              <a:rPr lang="nl-NL" dirty="0" smtClean="0"/>
              <a:t>?</a:t>
            </a: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err="1" smtClean="0"/>
              <a:t>Ideas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further</a:t>
            </a:r>
            <a:r>
              <a:rPr lang="nl-NL" dirty="0" smtClean="0"/>
              <a:t> development?</a:t>
            </a: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err="1" smtClean="0"/>
              <a:t>Use</a:t>
            </a:r>
            <a:r>
              <a:rPr lang="nl-NL" dirty="0" smtClean="0"/>
              <a:t> DAE in </a:t>
            </a:r>
            <a:r>
              <a:rPr lang="nl-NL" dirty="0" err="1" smtClean="0"/>
              <a:t>other</a:t>
            </a:r>
            <a:r>
              <a:rPr lang="nl-NL" dirty="0" smtClean="0"/>
              <a:t> classes?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121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838200" y="1194647"/>
            <a:ext cx="105156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endParaRPr lang="nl-NL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err="1"/>
              <a:t>Questions</a:t>
            </a:r>
            <a:r>
              <a:rPr lang="nl-NL" dirty="0"/>
              <a:t>/</a:t>
            </a:r>
            <a:r>
              <a:rPr lang="nl-NL" dirty="0" err="1"/>
              <a:t>problems</a:t>
            </a:r>
            <a:r>
              <a:rPr lang="nl-NL" dirty="0"/>
              <a:t> </a:t>
            </a:r>
            <a:r>
              <a:rPr lang="nl-NL" u="sng" dirty="0" err="1"/>
              <a:t>progress</a:t>
            </a:r>
            <a:r>
              <a:rPr lang="nl-NL" dirty="0"/>
              <a:t>?</a:t>
            </a:r>
            <a:br>
              <a:rPr lang="nl-NL" dirty="0"/>
            </a:br>
            <a:r>
              <a:rPr lang="nl-NL" dirty="0" err="1"/>
              <a:t>Send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e-mail </a:t>
            </a:r>
            <a:r>
              <a:rPr lang="nl-NL" dirty="0" err="1"/>
              <a:t>to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&lt;</a:t>
            </a:r>
            <a:r>
              <a:rPr lang="nl-NL" dirty="0" err="1"/>
              <a:t>your</a:t>
            </a:r>
            <a:r>
              <a:rPr lang="nl-NL" dirty="0"/>
              <a:t> e-mail </a:t>
            </a:r>
            <a:r>
              <a:rPr lang="nl-NL" dirty="0" err="1"/>
              <a:t>address</a:t>
            </a:r>
            <a:r>
              <a:rPr lang="nl-NL" dirty="0"/>
              <a:t>&gt;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err="1"/>
              <a:t>Questions</a:t>
            </a:r>
            <a:r>
              <a:rPr lang="nl-NL" dirty="0"/>
              <a:t>/</a:t>
            </a:r>
            <a:r>
              <a:rPr lang="nl-NL" dirty="0" err="1"/>
              <a:t>problems</a:t>
            </a:r>
            <a:r>
              <a:rPr lang="nl-NL" dirty="0"/>
              <a:t> </a:t>
            </a:r>
            <a:r>
              <a:rPr lang="nl-NL" u="sng" dirty="0"/>
              <a:t>DAE</a:t>
            </a:r>
            <a:r>
              <a:rPr lang="nl-NL" dirty="0"/>
              <a:t>?</a:t>
            </a:r>
            <a:br>
              <a:rPr lang="nl-NL" dirty="0"/>
            </a:br>
            <a:r>
              <a:rPr lang="nl-NL" dirty="0" err="1"/>
              <a:t>Send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e-mail </a:t>
            </a:r>
            <a:r>
              <a:rPr lang="nl-NL" dirty="0" err="1"/>
              <a:t>to</a:t>
            </a:r>
            <a:endParaRPr lang="nl-NL" dirty="0"/>
          </a:p>
          <a:p>
            <a:pPr marL="0" lvl="0" indent="0">
              <a:buNone/>
            </a:pPr>
            <a:r>
              <a:rPr lang="nl-NL" dirty="0">
                <a:hlinkClick r:id="rId2"/>
              </a:rPr>
              <a:t>M.J.Abels@uu.nl</a:t>
            </a:r>
            <a:r>
              <a:rPr lang="nl-NL" dirty="0"/>
              <a:t> (Mieke Abels)</a:t>
            </a:r>
          </a:p>
          <a:p>
            <a:pPr marL="0" indent="0">
              <a:buFont typeface="+mj-lt"/>
              <a:buNone/>
            </a:pP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372996"/>
            <a:ext cx="10515600" cy="649091"/>
          </a:xfrm>
        </p:spPr>
        <p:txBody>
          <a:bodyPr/>
          <a:lstStyle/>
          <a:p>
            <a:r>
              <a:rPr lang="nl-NL" dirty="0" err="1" smtClean="0"/>
              <a:t>Finally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98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Colophon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03815" y="4555671"/>
            <a:ext cx="80499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dirty="0">
                <a:latin typeface="Arial" pitchFamily="34" charset="0"/>
              </a:rPr>
              <a:t>This PowerPoint was designed by</a:t>
            </a:r>
          </a:p>
          <a:p>
            <a:pPr>
              <a:spcBef>
                <a:spcPct val="0"/>
              </a:spcBef>
            </a:pPr>
            <a:r>
              <a:rPr lang="en-US" altLang="en-US" dirty="0">
                <a:latin typeface="Arial" pitchFamily="34" charset="0"/>
              </a:rPr>
              <a:t>Ilona </a:t>
            </a:r>
            <a:r>
              <a:rPr lang="en-US" altLang="en-US" dirty="0">
                <a:latin typeface="Arial" pitchFamily="34" charset="0"/>
              </a:rPr>
              <a:t>Friso-van den Bos</a:t>
            </a:r>
            <a:r>
              <a:rPr lang="en-US" altLang="en-US" dirty="0">
                <a:latin typeface="Arial" pitchFamily="34" charset="0"/>
              </a:rPr>
              <a:t>,</a:t>
            </a:r>
            <a:r>
              <a:rPr lang="en-US" altLang="en-US" dirty="0">
                <a:latin typeface="Arial" pitchFamily="34" charset="0"/>
              </a:rPr>
              <a:t> Mieke Abels &amp; Marja van den Heuvel-Panhuizen </a:t>
            </a:r>
            <a:endParaRPr lang="en-US" altLang="en-US" dirty="0">
              <a:latin typeface="Arial" pitchFamily="34" charset="0"/>
            </a:endParaRPr>
          </a:p>
          <a:p>
            <a:r>
              <a:rPr lang="en-US" i="1" dirty="0"/>
              <a:t>Freudenthal Group, Faculty of Social and Behavioural Sciences</a:t>
            </a:r>
            <a:endParaRPr lang="nl-NL" dirty="0"/>
          </a:p>
          <a:p>
            <a:r>
              <a:rPr lang="en-US" i="1" dirty="0"/>
              <a:t>Freudenthal Institute, Faculty of Science</a:t>
            </a:r>
            <a:endParaRPr lang="nl-NL" dirty="0"/>
          </a:p>
          <a:p>
            <a:r>
              <a:rPr lang="en-US" i="1" dirty="0"/>
              <a:t>Utrecht University</a:t>
            </a:r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286158"/>
      </p:ext>
    </p:extLst>
  </p:cSld>
  <p:clrMapOvr>
    <a:masterClrMapping/>
  </p:clrMapOvr>
</p:sld>
</file>

<file path=ppt/theme/theme1.xml><?xml version="1.0" encoding="utf-8"?>
<a:theme xmlns:a="http://schemas.openxmlformats.org/drawingml/2006/main" name="FaSMEd">
  <a:themeElements>
    <a:clrScheme name="FaSMEd">
      <a:dk1>
        <a:srgbClr val="000000"/>
      </a:dk1>
      <a:lt1>
        <a:srgbClr val="FFFFFF"/>
      </a:lt1>
      <a:dk2>
        <a:srgbClr val="1F497D"/>
      </a:dk2>
      <a:lt2>
        <a:srgbClr val="D9D9D9"/>
      </a:lt2>
      <a:accent1>
        <a:srgbClr val="9BBB59"/>
      </a:accent1>
      <a:accent2>
        <a:srgbClr val="F79646"/>
      </a:accent2>
      <a:accent3>
        <a:srgbClr val="345A8A"/>
      </a:accent3>
      <a:accent4>
        <a:srgbClr val="3C9981"/>
      </a:accent4>
      <a:accent5>
        <a:srgbClr val="644B9C"/>
      </a:accent5>
      <a:accent6>
        <a:srgbClr val="BFBFBF"/>
      </a:accent6>
      <a:hlink>
        <a:srgbClr val="345A8A"/>
      </a:hlink>
      <a:folHlink>
        <a:srgbClr val="345A8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126</Words>
  <Application>Microsoft Macintosh PowerPoint</Application>
  <PresentationFormat>Widescreen</PresentationFormat>
  <Paragraphs>43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Cambria</vt:lpstr>
      <vt:lpstr>Arial</vt:lpstr>
      <vt:lpstr>FaSMEd</vt:lpstr>
      <vt:lpstr>Working with the Digital Assessment Environment FaSMEd Meeting 3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Marja</cp:lastModifiedBy>
  <cp:revision>47</cp:revision>
  <dcterms:created xsi:type="dcterms:W3CDTF">2016-05-12T08:34:04Z</dcterms:created>
  <dcterms:modified xsi:type="dcterms:W3CDTF">2016-10-28T09:07:56Z</dcterms:modified>
</cp:coreProperties>
</file>