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13/07/2016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3732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13/07/2016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9908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13/07/2016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2070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13/07/2016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1965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13/07/2016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7550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13/07/2016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2909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13/07/2016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536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13/07/2016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929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13/07/2016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4570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13/07/2016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0334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B4E8-A709-4A3D-BC3C-B49CE7D07E54}" type="datetimeFigureOut">
              <a:rPr lang="it-IT" smtClean="0"/>
              <a:t>13/07/2016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3386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2B4E8-A709-4A3D-BC3C-B49CE7D07E54}" type="datetimeFigureOut">
              <a:rPr lang="it-IT" smtClean="0"/>
              <a:t>13/07/2016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9A119-0AED-412B-B767-BD0E388FB8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7337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62708" y="633047"/>
            <a:ext cx="10930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A quelle fraction correspond la bande coloriée ?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503589"/>
              </p:ext>
            </p:extLst>
          </p:nvPr>
        </p:nvGraphicFramePr>
        <p:xfrm>
          <a:off x="2307100" y="1873214"/>
          <a:ext cx="7071358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5097">
                  <a:extLst>
                    <a:ext uri="{9D8B030D-6E8A-4147-A177-3AD203B41FA5}">
                      <a16:colId xmlns:a16="http://schemas.microsoft.com/office/drawing/2014/main" val="2408547972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140956936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215889979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493848212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640176141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3821317560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671806232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081347169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129426270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186012888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770907313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4119545646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777298878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41979360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45341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3657426"/>
                  </a:ext>
                </a:extLst>
              </a:tr>
            </a:tbl>
          </a:graphicData>
        </a:graphic>
      </p:graphicFrame>
      <p:sp>
        <p:nvSpPr>
          <p:cNvPr id="6" name="Rettangolo 5"/>
          <p:cNvSpPr/>
          <p:nvPr/>
        </p:nvSpPr>
        <p:spPr>
          <a:xfrm>
            <a:off x="2307098" y="2053881"/>
            <a:ext cx="5050301" cy="393895"/>
          </a:xfrm>
          <a:prstGeom prst="rect">
            <a:avLst/>
          </a:prstGeom>
          <a:solidFill>
            <a:srgbClr val="5B9BD5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2011676" y="2614894"/>
            <a:ext cx="76387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/>
              <a:t> 0				1			         2		       	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asellaDiTesto 7"/>
              <p:cNvSpPr txBox="1"/>
              <p:nvPr/>
            </p:nvSpPr>
            <p:spPr>
              <a:xfrm>
                <a:off x="562708" y="3516924"/>
                <a:ext cx="5190978" cy="27556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it-IT" sz="3000" b="0" dirty="0"/>
                  <a:t>    </a:t>
                </a:r>
                <a14:m>
                  <m:oMath xmlns:m="http://schemas.openxmlformats.org/officeDocument/2006/math">
                    <m:r>
                      <a:rPr lang="it-IT" sz="3000">
                        <a:latin typeface="Cambria Math" panose="02040503050406030204" pitchFamily="18" charset="0"/>
                      </a:rPr>
                      <m:t>1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it-IT" sz="300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>
                        <a:latin typeface="Cambria Math" panose="02040503050406030204" pitchFamily="18" charset="0"/>
                      </a:rPr>
                      <m:t>2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it-IT" sz="3000" b="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>
                        <a:latin typeface="Cambria Math" panose="02040503050406030204" pitchFamily="18" charset="0"/>
                      </a:rPr>
                      <m:t>3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it-IT" sz="300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it-IT" sz="3000" dirty="0"/>
              </a:p>
            </p:txBody>
          </p:sp>
        </mc:Choice>
        <mc:Fallback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708" y="3516924"/>
                <a:ext cx="5190978" cy="2755691"/>
              </a:xfrm>
              <a:prstGeom prst="rect">
                <a:avLst/>
              </a:prstGeom>
              <a:blipFill>
                <a:blip r:embed="rId2"/>
                <a:stretch>
                  <a:fillRect l="-2817" b="-88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2771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62708" y="633047"/>
            <a:ext cx="10930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A quelle fraction correspond la bande coloriée ?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979071"/>
              </p:ext>
            </p:extLst>
          </p:nvPr>
        </p:nvGraphicFramePr>
        <p:xfrm>
          <a:off x="1649388" y="1781089"/>
          <a:ext cx="8485632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0352">
                  <a:extLst>
                    <a:ext uri="{9D8B030D-6E8A-4147-A177-3AD203B41FA5}">
                      <a16:colId xmlns:a16="http://schemas.microsoft.com/office/drawing/2014/main" val="2408547972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1092502019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3444065120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3251306152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2081347169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2441678847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3106506874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2683272595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1842186028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1977900061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329560184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2208614573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3378050989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1849337314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1059659214"/>
                    </a:ext>
                  </a:extLst>
                </a:gridCol>
                <a:gridCol w="530352">
                  <a:extLst>
                    <a:ext uri="{9D8B030D-6E8A-4147-A177-3AD203B41FA5}">
                      <a16:colId xmlns:a16="http://schemas.microsoft.com/office/drawing/2014/main" val="5798323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5341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3657426"/>
                  </a:ext>
                </a:extLst>
              </a:tr>
            </a:tbl>
          </a:graphicData>
        </a:graphic>
      </p:graphicFrame>
      <p:sp>
        <p:nvSpPr>
          <p:cNvPr id="6" name="Rettangolo 5"/>
          <p:cNvSpPr/>
          <p:nvPr/>
        </p:nvSpPr>
        <p:spPr>
          <a:xfrm>
            <a:off x="1649388" y="1954445"/>
            <a:ext cx="6898264" cy="393895"/>
          </a:xfrm>
          <a:prstGeom prst="rect">
            <a:avLst/>
          </a:prstGeom>
          <a:solidFill>
            <a:srgbClr val="5B9BD5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1353964" y="2522769"/>
            <a:ext cx="8781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/>
              <a:t> 0		     1	                   2			 3				       	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asellaDiTesto 7"/>
              <p:cNvSpPr txBox="1"/>
              <p:nvPr/>
            </p:nvSpPr>
            <p:spPr>
              <a:xfrm>
                <a:off x="562708" y="3516924"/>
                <a:ext cx="5190978" cy="27500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it-IT" sz="3000" b="0" dirty="0"/>
                  <a:t>    </a:t>
                </a:r>
                <a14:m>
                  <m:oMath xmlns:m="http://schemas.openxmlformats.org/officeDocument/2006/math">
                    <m:r>
                      <a:rPr lang="it-IT" sz="3000">
                        <a:latin typeface="Cambria Math" panose="02040503050406030204" pitchFamily="18" charset="0"/>
                      </a:rPr>
                      <m:t>1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it-IT" sz="300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>
                        <a:latin typeface="Cambria Math" panose="02040503050406030204" pitchFamily="18" charset="0"/>
                      </a:rPr>
                      <m:t>2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it-IT" sz="3000" b="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3+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it-IT" sz="300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it-IT" sz="3000" dirty="0"/>
              </a:p>
            </p:txBody>
          </p:sp>
        </mc:Choice>
        <mc:Fallback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708" y="3516924"/>
                <a:ext cx="5190978" cy="2750048"/>
              </a:xfrm>
              <a:prstGeom prst="rect">
                <a:avLst/>
              </a:prstGeom>
              <a:blipFill>
                <a:blip r:embed="rId2"/>
                <a:stretch>
                  <a:fillRect l="-2817" b="-110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0737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62708" y="633047"/>
            <a:ext cx="10930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A quelle fraction correspond la bande coloriée 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asellaDiTesto 7"/>
              <p:cNvSpPr txBox="1"/>
              <p:nvPr/>
            </p:nvSpPr>
            <p:spPr>
              <a:xfrm>
                <a:off x="562708" y="3516924"/>
                <a:ext cx="5190978" cy="27556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it-IT" sz="3000" b="0" dirty="0"/>
                  <a:t>    </a:t>
                </a:r>
                <a14:m>
                  <m:oMath xmlns:m="http://schemas.openxmlformats.org/officeDocument/2006/math">
                    <m:r>
                      <a:rPr lang="it-IT" sz="3000">
                        <a:latin typeface="Cambria Math" panose="02040503050406030204" pitchFamily="18" charset="0"/>
                      </a:rPr>
                      <m:t>1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it-IT" sz="300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3+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it-IT" sz="3000" b="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2+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it-IT" sz="300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it-IT" sz="3000" dirty="0"/>
              </a:p>
            </p:txBody>
          </p:sp>
        </mc:Choice>
        <mc:Fallback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708" y="3516924"/>
                <a:ext cx="5190978" cy="2755691"/>
              </a:xfrm>
              <a:prstGeom prst="rect">
                <a:avLst/>
              </a:prstGeom>
              <a:blipFill>
                <a:blip r:embed="rId2"/>
                <a:stretch>
                  <a:fillRect l="-2817" b="-88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687754"/>
              </p:ext>
            </p:extLst>
          </p:nvPr>
        </p:nvGraphicFramePr>
        <p:xfrm>
          <a:off x="1649388" y="1781089"/>
          <a:ext cx="848564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282">
                  <a:extLst>
                    <a:ext uri="{9D8B030D-6E8A-4147-A177-3AD203B41FA5}">
                      <a16:colId xmlns:a16="http://schemas.microsoft.com/office/drawing/2014/main" val="2408547972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1092502019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3444065120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3251306152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2081347169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2441678847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3106506874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2683272595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1842186028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1977900061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329560184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2208614573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3378050989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1849337314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1059659214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579832380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3144363918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1133459940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2954302994"/>
                    </a:ext>
                  </a:extLst>
                </a:gridCol>
                <a:gridCol w="424282">
                  <a:extLst>
                    <a:ext uri="{9D8B030D-6E8A-4147-A177-3AD203B41FA5}">
                      <a16:colId xmlns:a16="http://schemas.microsoft.com/office/drawing/2014/main" val="5569546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5341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3657426"/>
                  </a:ext>
                </a:extLst>
              </a:tr>
            </a:tbl>
          </a:graphicData>
        </a:graphic>
      </p:graphicFrame>
      <p:sp>
        <p:nvSpPr>
          <p:cNvPr id="10" name="Rettangolo 9"/>
          <p:cNvSpPr/>
          <p:nvPr/>
        </p:nvSpPr>
        <p:spPr>
          <a:xfrm>
            <a:off x="1649388" y="1954981"/>
            <a:ext cx="6792247" cy="393895"/>
          </a:xfrm>
          <a:prstGeom prst="rect">
            <a:avLst/>
          </a:prstGeom>
          <a:solidFill>
            <a:srgbClr val="5B9BD5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1353964" y="2522769"/>
            <a:ext cx="8781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/>
              <a:t> 0		          1	                  2			     3				       	</a:t>
            </a:r>
          </a:p>
        </p:txBody>
      </p:sp>
    </p:spTree>
    <p:extLst>
      <p:ext uri="{BB962C8B-B14F-4D97-AF65-F5344CB8AC3E}">
        <p14:creationId xmlns:p14="http://schemas.microsoft.com/office/powerpoint/2010/main" val="250181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62708" y="633047"/>
            <a:ext cx="10930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A quelle fraction correspond la bande coloriée ?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562710" y="1873214"/>
          <a:ext cx="10607037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5097">
                  <a:extLst>
                    <a:ext uri="{9D8B030D-6E8A-4147-A177-3AD203B41FA5}">
                      <a16:colId xmlns:a16="http://schemas.microsoft.com/office/drawing/2014/main" val="2408547972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140956936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215889979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493848212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640176141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3821317560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671806232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081347169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129426270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186012888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770907313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4119545646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777298878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4197936033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842186028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43912795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245255254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3868948988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3229419587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2472856148"/>
                    </a:ext>
                  </a:extLst>
                </a:gridCol>
                <a:gridCol w="505097">
                  <a:extLst>
                    <a:ext uri="{9D8B030D-6E8A-4147-A177-3AD203B41FA5}">
                      <a16:colId xmlns:a16="http://schemas.microsoft.com/office/drawing/2014/main" val="13163400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45341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3657426"/>
                  </a:ext>
                </a:extLst>
              </a:tr>
            </a:tbl>
          </a:graphicData>
        </a:graphic>
      </p:graphicFrame>
      <p:sp>
        <p:nvSpPr>
          <p:cNvPr id="6" name="Rettangolo 5"/>
          <p:cNvSpPr/>
          <p:nvPr/>
        </p:nvSpPr>
        <p:spPr>
          <a:xfrm>
            <a:off x="562708" y="2053881"/>
            <a:ext cx="8581292" cy="393895"/>
          </a:xfrm>
          <a:prstGeom prst="rect">
            <a:avLst/>
          </a:prstGeom>
          <a:solidFill>
            <a:srgbClr val="5B9BD5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267286" y="2614894"/>
            <a:ext cx="112260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/>
              <a:t> 0				1			         2			       	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asellaDiTesto 7"/>
              <p:cNvSpPr txBox="1"/>
              <p:nvPr/>
            </p:nvSpPr>
            <p:spPr>
              <a:xfrm>
                <a:off x="562708" y="3516924"/>
                <a:ext cx="5190978" cy="2714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it-IT" sz="3000" b="0" dirty="0"/>
                  <a:t>    </a:t>
                </a:r>
                <a14:m>
                  <m:oMath xmlns:m="http://schemas.openxmlformats.org/officeDocument/2006/math"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2+</m:t>
                    </m:r>
                    <m:f>
                      <m:fPr>
                        <m:ctrlPr>
                          <a:rPr lang="it-IT" sz="3000" b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it-IT" sz="300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3+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it-IT" sz="3000" b="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2+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it-IT" sz="3000" dirty="0"/>
              </a:p>
              <a:p>
                <a:pPr marL="342900" indent="-342900">
                  <a:buAutoNum type="arabicParenR"/>
                </a:pPr>
                <a:r>
                  <a:rPr lang="it-IT" sz="3000" dirty="0"/>
                  <a:t>    </a:t>
                </a:r>
                <a14:m>
                  <m:oMath xmlns:m="http://schemas.openxmlformats.org/officeDocument/2006/math">
                    <m:r>
                      <a:rPr lang="it-IT" sz="3000">
                        <a:latin typeface="Cambria Math" panose="02040503050406030204" pitchFamily="18" charset="0"/>
                      </a:rPr>
                      <m:t>1</m:t>
                    </m:r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it-IT" sz="3000" dirty="0"/>
              </a:p>
            </p:txBody>
          </p:sp>
        </mc:Choice>
        <mc:Fallback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708" y="3516924"/>
                <a:ext cx="5190978" cy="2714846"/>
              </a:xfrm>
              <a:prstGeom prst="rect">
                <a:avLst/>
              </a:prstGeom>
              <a:blipFill>
                <a:blip r:embed="rId2"/>
                <a:stretch>
                  <a:fillRect l="-2817" b="-269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59957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60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Monica Panero</dc:creator>
  <cp:lastModifiedBy>Monica Panero</cp:lastModifiedBy>
  <cp:revision>3</cp:revision>
  <dcterms:created xsi:type="dcterms:W3CDTF">2016-07-13T10:06:33Z</dcterms:created>
  <dcterms:modified xsi:type="dcterms:W3CDTF">2016-07-13T10:21:53Z</dcterms:modified>
</cp:coreProperties>
</file>