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7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183769"/>
    <a:srgbClr val="DADADA"/>
    <a:srgbClr val="008000"/>
    <a:srgbClr val="9BBB59"/>
    <a:srgbClr val="888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1"/>
    <p:restoredTop sz="95098"/>
  </p:normalViewPr>
  <p:slideViewPr>
    <p:cSldViewPr snapToGrid="0" snapToObjects="1">
      <p:cViewPr varScale="1">
        <p:scale>
          <a:sx n="85" d="100"/>
          <a:sy n="85" d="100"/>
        </p:scale>
        <p:origin x="84" y="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07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BEF25-170C-FC44-B51D-6A42F629D056}" type="datetimeFigureOut">
              <a:rPr lang="en-GB" smtClean="0"/>
              <a:t>19/09/2016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E0574-6F0C-D748-8B18-16295E542C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623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E0574-6F0C-D748-8B18-16295E542CC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616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28650" y="1781221"/>
            <a:ext cx="7886700" cy="2387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sz="6000" b="1">
                <a:ln w="3175" cap="rnd">
                  <a:solidFill>
                    <a:schemeClr val="tx1"/>
                  </a:solidFill>
                  <a:bevel/>
                </a:ln>
                <a:solidFill>
                  <a:srgbClr val="183769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28650" y="3952183"/>
            <a:ext cx="7886700" cy="1655762"/>
          </a:xfrm>
        </p:spPr>
        <p:txBody>
          <a:bodyPr anchor="ctr"/>
          <a:lstStyle>
            <a:lvl1pPr marL="0" indent="0" algn="ctr">
              <a:buNone/>
              <a:defRPr sz="2400">
                <a:ln w="3175" cap="rnd">
                  <a:solidFill>
                    <a:srgbClr val="1F497D"/>
                  </a:solidFill>
                  <a:bevel/>
                </a:ln>
                <a:solidFill>
                  <a:srgbClr val="183769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Master-Untertitelformat bearbeiten</a:t>
            </a:r>
            <a:endParaRPr lang="en-GB" dirty="0"/>
          </a:p>
        </p:txBody>
      </p:sp>
      <p:sp>
        <p:nvSpPr>
          <p:cNvPr id="2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317583" y="6400634"/>
            <a:ext cx="6719888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8202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6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317583" y="6400634"/>
            <a:ext cx="6719888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211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43675" y="1114927"/>
            <a:ext cx="1971675" cy="5133473"/>
          </a:xfrm>
          <a:prstGeom prst="rect">
            <a:avLst/>
          </a:prstGeom>
        </p:spPr>
        <p:txBody>
          <a:bodyPr vert="eaVert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Mastertitelformat bearbeiten</a:t>
            </a:r>
            <a:endParaRPr lang="en-GB" dirty="0"/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628650" y="1114925"/>
            <a:ext cx="5800725" cy="5133474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14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5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317583" y="6400634"/>
            <a:ext cx="6719888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3947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95A0F-FA7D-4089-B13F-6D3D8A9B6761}" type="datetimeFigureOut">
              <a:rPr lang="nb-NO"/>
              <a:pPr>
                <a:defRPr/>
              </a:pPr>
              <a:t>19.09.2016</a:t>
            </a:fld>
            <a:endParaRPr lang="nb-NO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75A62-E9C2-44BF-A03E-F180DB303292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07779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28650" y="1143373"/>
            <a:ext cx="7886700" cy="5091520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  <a:lvl2pPr marL="534988" indent="0">
              <a:buFontTx/>
              <a:buNone/>
              <a:tabLst/>
              <a:defRPr/>
            </a:lvl2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pic>
        <p:nvPicPr>
          <p:cNvPr id="11" name="Bild 10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70500" l="10000" r="90000">
                        <a14:foregroundMark x1="68000" y1="16500" x2="73000" y2="15500"/>
                        <a14:foregroundMark x1="71000" y1="8000" x2="74000" y2="8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7058" r="12468" b="26864"/>
          <a:stretch/>
        </p:blipFill>
        <p:spPr bwMode="auto">
          <a:xfrm>
            <a:off x="7719240" y="241898"/>
            <a:ext cx="882616" cy="1080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  <a:ext uri="{FAA26D3D-D897-4be2-8F04-BA451C77F1D7}">
              <ma14:placeholderFlag xmlns="" xmlns:ma14="http://schemas.microsoft.com/office/mac/drawingml/2011/main"/>
            </a:ext>
          </a:extLst>
        </p:spPr>
      </p:pic>
      <p:sp>
        <p:nvSpPr>
          <p:cNvPr id="16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7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317583" y="6400634"/>
            <a:ext cx="6719888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233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1258493"/>
            <a:ext cx="7886700" cy="2852737"/>
          </a:xfrm>
          <a:prstGeom prst="rect">
            <a:avLst/>
          </a:prstGeom>
        </p:spPr>
        <p:txBody>
          <a:bodyPr anchor="ctr"/>
          <a:lstStyle>
            <a:lvl1pPr algn="ctr">
              <a:defRPr sz="6000" b="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4111230"/>
            <a:ext cx="7886700" cy="1500187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sp>
        <p:nvSpPr>
          <p:cNvPr id="1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9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317583" y="6400634"/>
            <a:ext cx="6719888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0570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28650" y="1130968"/>
            <a:ext cx="3886200" cy="5125453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29150" y="1130967"/>
            <a:ext cx="3886200" cy="5125453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="" xmlns:a14="http://schemas.microsoft.com/office/drawing/2010/main"/>
              </a:ext>
              <a:ext uri="{FAA26D3D-D897-4be2-8F04-BA451C77F1D7}">
                <ma14:placeholderFlag xmlns="" xmlns:ma14="http://schemas.microsoft.com/office/mac/drawingml/2011/main"/>
              </a:ext>
            </a:extLst>
          </p:spPr>
        </p:pic>
      </p:grpSp>
      <p:sp>
        <p:nvSpPr>
          <p:cNvPr id="16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7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317583" y="6400634"/>
            <a:ext cx="6719888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452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1" y="1177340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29842" y="2101516"/>
            <a:ext cx="3868340" cy="4088147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572000" y="1177340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572000" y="2109538"/>
            <a:ext cx="3887391" cy="4088147"/>
          </a:xfr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11" name="Gruppierung 10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12" name="Textfeld 11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3" name="Bild 12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="" xmlns:a14="http://schemas.microsoft.com/office/drawing/2010/main"/>
              </a:ext>
              <a:ext uri="{FAA26D3D-D897-4be2-8F04-BA451C77F1D7}">
                <ma14:placeholderFlag xmlns="" xmlns:ma14="http://schemas.microsoft.com/office/mac/drawingml/2011/main"/>
              </a:ext>
            </a:extLst>
          </p:spPr>
        </p:pic>
      </p:grpSp>
      <p:sp>
        <p:nvSpPr>
          <p:cNvPr id="1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9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317583" y="6400634"/>
            <a:ext cx="6719888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0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5642" y="2434558"/>
            <a:ext cx="7886700" cy="669591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grpSp>
        <p:nvGrpSpPr>
          <p:cNvPr id="7" name="Gruppierung 6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8" name="Textfeld 7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9" name="Bild 8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="" xmlns:a14="http://schemas.microsoft.com/office/drawing/2010/main"/>
              </a:ext>
              <a:ext uri="{FAA26D3D-D897-4be2-8F04-BA451C77F1D7}">
                <ma14:placeholderFlag xmlns="" xmlns:ma14="http://schemas.microsoft.com/office/mac/drawingml/2011/main"/>
              </a:ext>
            </a:extLst>
          </p:spPr>
        </p:pic>
      </p:grpSp>
      <p:sp>
        <p:nvSpPr>
          <p:cNvPr id="13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4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317583" y="6400634"/>
            <a:ext cx="6719888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5451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ung 5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7" name="Textfeld 6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8" name="Bild 7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="" xmlns:a14="http://schemas.microsoft.com/office/drawing/2010/main"/>
              </a:ext>
              <a:ext uri="{FAA26D3D-D897-4be2-8F04-BA451C77F1D7}">
                <ma14:placeholderFlag xmlns="" xmlns:ma14="http://schemas.microsoft.com/office/mac/drawingml/2011/main"/>
              </a:ext>
            </a:extLst>
          </p:spPr>
        </p:pic>
      </p:grpSp>
      <p:sp>
        <p:nvSpPr>
          <p:cNvPr id="12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3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317583" y="6400634"/>
            <a:ext cx="6719888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6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1138989"/>
            <a:ext cx="2949178" cy="918411"/>
          </a:xfrm>
          <a:prstGeom prst="rect">
            <a:avLst/>
          </a:prstGeom>
        </p:spPr>
        <p:txBody>
          <a:bodyPr anchor="b"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391" y="1138988"/>
            <a:ext cx="4629150" cy="5029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29841" y="2057399"/>
            <a:ext cx="2949178" cy="411078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6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317583" y="6400634"/>
            <a:ext cx="6719888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282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1155868"/>
            <a:ext cx="2949178" cy="901532"/>
          </a:xfrm>
          <a:prstGeom prst="rect">
            <a:avLst/>
          </a:prstGeom>
        </p:spPr>
        <p:txBody>
          <a:bodyPr anchor="b"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6200" y="1155868"/>
            <a:ext cx="4629150" cy="50845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41829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6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317583" y="6400634"/>
            <a:ext cx="6719888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033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126329"/>
            <a:ext cx="7886700" cy="5091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cxnSp>
        <p:nvCxnSpPr>
          <p:cNvPr id="18" name="Gerade Verbindung 17"/>
          <p:cNvCxnSpPr/>
          <p:nvPr userDrawn="1"/>
        </p:nvCxnSpPr>
        <p:spPr>
          <a:xfrm>
            <a:off x="625643" y="6363191"/>
            <a:ext cx="7886700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platzhalter 8"/>
          <p:cNvSpPr txBox="1">
            <a:spLocks/>
          </p:cNvSpPr>
          <p:nvPr userDrawn="1"/>
        </p:nvSpPr>
        <p:spPr>
          <a:xfrm>
            <a:off x="628650" y="368301"/>
            <a:ext cx="7886700" cy="62706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24" name="Textfeld 23"/>
          <p:cNvSpPr txBox="1"/>
          <p:nvPr userDrawn="1"/>
        </p:nvSpPr>
        <p:spPr>
          <a:xfrm>
            <a:off x="625643" y="6397979"/>
            <a:ext cx="1350000" cy="307777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marL="0" indent="0" algn="l">
              <a:tabLst/>
            </a:pPr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</a:rPr>
              <a:t>March 2015</a:t>
            </a:r>
            <a:endParaRPr lang="en-GB" sz="1400" b="1" dirty="0">
              <a:solidFill>
                <a:schemeClr val="tx2"/>
              </a:solidFill>
            </a:endParaRPr>
          </a:p>
        </p:txBody>
      </p:sp>
      <p:sp>
        <p:nvSpPr>
          <p:cNvPr id="27" name="Textfeld 26"/>
          <p:cNvSpPr txBox="1"/>
          <p:nvPr userDrawn="1"/>
        </p:nvSpPr>
        <p:spPr>
          <a:xfrm>
            <a:off x="7162343" y="6397980"/>
            <a:ext cx="1350000" cy="307777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marL="7938" indent="0" algn="r">
              <a:tabLst/>
            </a:pPr>
            <a:fld id="{AB585FEF-27C1-2F46-A34C-DB1E842D4698}" type="slidenum">
              <a:rPr lang="en-GB" sz="1400" b="0" smtClean="0">
                <a:solidFill>
                  <a:schemeClr val="bg1">
                    <a:lumMod val="65000"/>
                  </a:schemeClr>
                </a:solidFill>
              </a:rPr>
              <a:t>‹#›</a:t>
            </a:fld>
            <a:endParaRPr lang="en-GB" sz="1400" b="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38" name="Gruppierung 37"/>
          <p:cNvGrpSpPr/>
          <p:nvPr userDrawn="1"/>
        </p:nvGrpSpPr>
        <p:grpSpPr>
          <a:xfrm>
            <a:off x="625642" y="241898"/>
            <a:ext cx="7976210" cy="1080000"/>
            <a:chOff x="834190" y="241898"/>
            <a:chExt cx="10634946" cy="1080000"/>
          </a:xfrm>
        </p:grpSpPr>
        <p:sp>
          <p:nvSpPr>
            <p:cNvPr id="31" name="Textplatzhalter 17"/>
            <p:cNvSpPr txBox="1">
              <a:spLocks/>
            </p:cNvSpPr>
            <p:nvPr userDrawn="1"/>
          </p:nvSpPr>
          <p:spPr>
            <a:xfrm>
              <a:off x="834190" y="360082"/>
              <a:ext cx="10515600" cy="62980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"/>
                <a:buNone/>
                <a:defRPr sz="2800" b="1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de-DE" sz="2400" dirty="0"/>
            </a:p>
          </p:txBody>
        </p:sp>
        <p:cxnSp>
          <p:nvCxnSpPr>
            <p:cNvPr id="10" name="Gerade Verbindung 9"/>
            <p:cNvCxnSpPr/>
            <p:nvPr userDrawn="1"/>
          </p:nvCxnSpPr>
          <p:spPr>
            <a:xfrm>
              <a:off x="834190" y="1007279"/>
              <a:ext cx="10515600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uppierung 31"/>
            <p:cNvGrpSpPr/>
            <p:nvPr userDrawn="1"/>
          </p:nvGrpSpPr>
          <p:grpSpPr>
            <a:xfrm>
              <a:off x="9249260" y="241898"/>
              <a:ext cx="2219876" cy="1080000"/>
              <a:chOff x="9249260" y="241898"/>
              <a:chExt cx="2219876" cy="1080000"/>
            </a:xfrm>
          </p:grpSpPr>
          <p:sp>
            <p:nvSpPr>
              <p:cNvPr id="33" name="Textfeld 32"/>
              <p:cNvSpPr txBox="1"/>
              <p:nvPr userDrawn="1"/>
            </p:nvSpPr>
            <p:spPr>
              <a:xfrm>
                <a:off x="9249260" y="499446"/>
                <a:ext cx="1631467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b="1" dirty="0" err="1" smtClean="0">
                    <a:solidFill>
                      <a:schemeClr val="tx2"/>
                    </a:solidFill>
                    <a:latin typeface="Cambria" charset="0"/>
                    <a:ea typeface="Cambria" charset="0"/>
                    <a:cs typeface="Cambria" charset="0"/>
                  </a:rPr>
                  <a:t>FaSMEd</a:t>
                </a:r>
                <a:endParaRPr lang="en-GB" b="1" dirty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endParaRPr>
              </a:p>
            </p:txBody>
          </p:sp>
          <p:pic>
            <p:nvPicPr>
              <p:cNvPr id="34" name="Bild 33"/>
              <p:cNvPicPr>
                <a:picLocks noChangeAspect="1"/>
              </p:cNvPicPr>
              <p:nvPr userDrawn="1"/>
            </p:nvPicPr>
            <p:blipFill rotWithShape="1">
              <a:blip r:embed="rId14"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backgroundRemoval t="0" b="70500" l="10000" r="90000">
                            <a14:foregroundMark x1="68000" y1="16500" x2="73000" y2="15500"/>
                            <a14:foregroundMark x1="71000" y1="8000" x2="74000" y2="8000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-7058" r="12468" b="26864"/>
              <a:stretch/>
            </p:blipFill>
            <p:spPr bwMode="auto">
              <a:xfrm>
                <a:off x="10292315" y="241898"/>
                <a:ext cx="1176821" cy="1080000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="" xmlns:a14="http://schemas.microsoft.com/office/drawing/2010/main"/>
                </a:ext>
                <a:ext uri="{FAA26D3D-D897-4be2-8F04-BA451C77F1D7}">
                  <ma14:placeholderFlag xmlns="" xmlns:ma14="http://schemas.microsoft.com/office/mac/drawingml/2011/main"/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37369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6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ln>
            <a:noFill/>
          </a:ln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b="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-bug.eu/junior_pack.aspx?cc=eng&amp;ss=2&amp;t=Respirator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NVXukm1lNOs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el 35"/>
          <p:cNvSpPr>
            <a:spLocks noGrp="1"/>
          </p:cNvSpPr>
          <p:nvPr>
            <p:ph type="ctrTitle"/>
          </p:nvPr>
        </p:nvSpPr>
        <p:spPr>
          <a:xfrm>
            <a:off x="628650" y="1177466"/>
            <a:ext cx="7886700" cy="1516038"/>
          </a:xfrm>
        </p:spPr>
        <p:txBody>
          <a:bodyPr/>
          <a:lstStyle/>
          <a:p>
            <a:r>
              <a:rPr lang="en-GB" dirty="0" err="1" smtClean="0"/>
              <a:t>FaSMEd</a:t>
            </a:r>
            <a:endParaRPr lang="en-GB" dirty="0"/>
          </a:p>
        </p:txBody>
      </p:sp>
      <p:sp>
        <p:nvSpPr>
          <p:cNvPr id="37" name="Untertitel 36"/>
          <p:cNvSpPr>
            <a:spLocks noGrp="1"/>
          </p:cNvSpPr>
          <p:nvPr>
            <p:ph type="subTitle" idx="1"/>
          </p:nvPr>
        </p:nvSpPr>
        <p:spPr>
          <a:xfrm>
            <a:off x="388868" y="2499360"/>
            <a:ext cx="8256933" cy="3583388"/>
          </a:xfrm>
        </p:spPr>
        <p:txBody>
          <a:bodyPr>
            <a:normAutofit/>
          </a:bodyPr>
          <a:lstStyle/>
          <a:p>
            <a:r>
              <a:rPr lang="nb-NO" sz="2800" dirty="0" err="1" smtClean="0"/>
              <a:t>Lesson</a:t>
            </a:r>
            <a:r>
              <a:rPr lang="nb-NO" sz="2800" dirty="0" smtClean="0"/>
              <a:t> at </a:t>
            </a:r>
            <a:r>
              <a:rPr lang="nb-NO" sz="2800" dirty="0" err="1" smtClean="0"/>
              <a:t>school</a:t>
            </a:r>
            <a:r>
              <a:rPr lang="nb-NO" sz="2800" dirty="0" smtClean="0"/>
              <a:t> B </a:t>
            </a:r>
            <a:r>
              <a:rPr lang="nb-NO" sz="2800" dirty="0" err="1" smtClean="0"/>
              <a:t>March</a:t>
            </a:r>
            <a:r>
              <a:rPr lang="nb-NO" sz="2800" dirty="0" smtClean="0"/>
              <a:t> 2015</a:t>
            </a:r>
          </a:p>
          <a:p>
            <a:r>
              <a:rPr lang="en-GB" sz="2800" i="1" dirty="0" smtClean="0"/>
              <a:t>Micro organisms -</a:t>
            </a:r>
          </a:p>
          <a:p>
            <a:r>
              <a:rPr lang="en-GB" sz="2800" i="1" dirty="0"/>
              <a:t>p</a:t>
            </a:r>
            <a:r>
              <a:rPr lang="en-GB" sz="2800" i="1" dirty="0" smtClean="0"/>
              <a:t>revent </a:t>
            </a:r>
            <a:r>
              <a:rPr lang="en-GB" sz="2800" i="1" dirty="0"/>
              <a:t>b</a:t>
            </a:r>
            <a:r>
              <a:rPr lang="en-GB" sz="2800" i="1" dirty="0" smtClean="0"/>
              <a:t>acteria spreading</a:t>
            </a:r>
          </a:p>
          <a:p>
            <a:endParaRPr lang="en-GB" sz="2800" i="1" dirty="0"/>
          </a:p>
          <a:p>
            <a:r>
              <a:rPr lang="en-GB" dirty="0" smtClean="0"/>
              <a:t>The </a:t>
            </a:r>
            <a:r>
              <a:rPr lang="en-GB" dirty="0"/>
              <a:t>Norwegian FaSMEd group</a:t>
            </a:r>
          </a:p>
          <a:p>
            <a:endParaRPr lang="nb-NO" sz="18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r>
              <a:rPr lang="nb-NO" sz="1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Emily Coates, Birgit </a:t>
            </a:r>
            <a:r>
              <a:rPr lang="nb-NO" sz="18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Pepin</a:t>
            </a:r>
            <a:r>
              <a:rPr lang="nb-NO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 Jardar Cyvin, Maria Febri, Øistein Gjøvik, Svein Arne Sikko, Ragnhild Lyngved Staberg, Bente </a:t>
            </a:r>
            <a:r>
              <a:rPr lang="nb-NO" sz="18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Østigård</a:t>
            </a:r>
            <a:endParaRPr lang="nb-NO" sz="1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endParaRPr lang="nb-NO" sz="1800" dirty="0" smtClean="0"/>
          </a:p>
        </p:txBody>
      </p:sp>
      <p:sp>
        <p:nvSpPr>
          <p:cNvPr id="16" name="Textfeld 15"/>
          <p:cNvSpPr txBox="1"/>
          <p:nvPr/>
        </p:nvSpPr>
        <p:spPr>
          <a:xfrm>
            <a:off x="4659199" y="655162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/>
          </a:p>
        </p:txBody>
      </p:sp>
      <p:sp>
        <p:nvSpPr>
          <p:cNvPr id="6" name="TekstSylinder 5"/>
          <p:cNvSpPr txBox="1"/>
          <p:nvPr/>
        </p:nvSpPr>
        <p:spPr>
          <a:xfrm>
            <a:off x="129209" y="5939372"/>
            <a:ext cx="87762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1" dirty="0" smtClean="0">
                <a:solidFill>
                  <a:srgbClr val="002060"/>
                </a:solidFill>
              </a:rPr>
              <a:t>This project has received funding from the European Union’s  Seventh Framework </a:t>
            </a:r>
            <a:r>
              <a:rPr lang="en-US" sz="1100" b="1" i="1" dirty="0" err="1" smtClean="0">
                <a:solidFill>
                  <a:srgbClr val="002060"/>
                </a:solidFill>
              </a:rPr>
              <a:t>Programme</a:t>
            </a:r>
            <a:r>
              <a:rPr lang="en-US" sz="1100" b="1" i="1" dirty="0" smtClean="0">
                <a:solidFill>
                  <a:srgbClr val="002060"/>
                </a:solidFill>
              </a:rPr>
              <a:t> under grant agreement no 612337</a:t>
            </a:r>
            <a:endParaRPr lang="nb-NO" sz="11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740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1893524" y="89512"/>
            <a:ext cx="5375887" cy="392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nb-NO" altLang="nb-NO" sz="976"/>
          </a:p>
          <a:p>
            <a:pPr eaLnBrk="1" hangingPunct="1"/>
            <a:endParaRPr lang="nb-NO" altLang="nb-NO" sz="976"/>
          </a:p>
        </p:txBody>
      </p:sp>
      <p:sp>
        <p:nvSpPr>
          <p:cNvPr id="33795" name="TextBox 2"/>
          <p:cNvSpPr txBox="1">
            <a:spLocks noChangeArrowheads="1"/>
          </p:cNvSpPr>
          <p:nvPr/>
        </p:nvSpPr>
        <p:spPr bwMode="auto">
          <a:xfrm>
            <a:off x="1059269" y="2041129"/>
            <a:ext cx="6651042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nb-NO" sz="2400" dirty="0">
                <a:solidFill>
                  <a:srgbClr val="000000"/>
                </a:solidFill>
                <a:latin typeface="Comic Sans MS - 24"/>
              </a:rPr>
              <a:t>Log on to </a:t>
            </a:r>
            <a:r>
              <a:rPr lang="en-US" altLang="nb-NO" sz="2400" dirty="0" err="1">
                <a:solidFill>
                  <a:srgbClr val="000000"/>
                </a:solidFill>
                <a:latin typeface="Comic Sans MS - 24"/>
              </a:rPr>
              <a:t>Socrative</a:t>
            </a:r>
            <a:r>
              <a:rPr lang="en-US" altLang="nb-NO" sz="2400" dirty="0">
                <a:solidFill>
                  <a:srgbClr val="000000"/>
                </a:solidFill>
                <a:latin typeface="Comic Sans MS - 24"/>
              </a:rPr>
              <a:t> and join the </a:t>
            </a:r>
            <a:r>
              <a:rPr lang="en-US" altLang="nb-NO" sz="2400" dirty="0" smtClean="0">
                <a:solidFill>
                  <a:srgbClr val="000000"/>
                </a:solidFill>
                <a:latin typeface="Comic Sans MS - 24"/>
              </a:rPr>
              <a:t>room: </a:t>
            </a:r>
            <a:endParaRPr lang="en-US" altLang="nb-NO" sz="2400" dirty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endParaRPr lang="nb-NO" altLang="nb-NO" sz="2400" dirty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r>
              <a:rPr lang="nb-NO" altLang="nb-NO" sz="2400" i="1" dirty="0" smtClean="0">
                <a:solidFill>
                  <a:srgbClr val="000000"/>
                </a:solidFill>
                <a:latin typeface="Comic Sans MS - 24"/>
              </a:rPr>
              <a:t>123456789</a:t>
            </a:r>
            <a:endParaRPr lang="nb-NO" altLang="nb-NO" sz="2400" i="1" dirty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endParaRPr lang="nb-NO" altLang="nb-NO" sz="2400" dirty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r>
              <a:rPr lang="en-US" altLang="nb-NO" sz="2400" dirty="0">
                <a:solidFill>
                  <a:srgbClr val="000000"/>
                </a:solidFill>
                <a:latin typeface="Comic Sans MS - 24"/>
              </a:rPr>
              <a:t>Answer the questions at your own pace. </a:t>
            </a:r>
            <a:endParaRPr lang="nb-NO" altLang="nb-NO" sz="2400" dirty="0">
              <a:solidFill>
                <a:srgbClr val="000000"/>
              </a:solidFill>
              <a:latin typeface="Comic Sans MS - 24"/>
            </a:endParaRPr>
          </a:p>
        </p:txBody>
      </p:sp>
    </p:spTree>
    <p:extLst>
      <p:ext uri="{BB962C8B-B14F-4D97-AF65-F5344CB8AC3E}">
        <p14:creationId xmlns:p14="http://schemas.microsoft.com/office/powerpoint/2010/main" val="89682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1"/>
          <p:cNvSpPr txBox="1">
            <a:spLocks noChangeArrowheads="1"/>
          </p:cNvSpPr>
          <p:nvPr/>
        </p:nvSpPr>
        <p:spPr bwMode="auto">
          <a:xfrm>
            <a:off x="1893524" y="89512"/>
            <a:ext cx="5375887" cy="392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nb-NO" altLang="nb-NO" sz="976"/>
          </a:p>
          <a:p>
            <a:pPr eaLnBrk="1" hangingPunct="1"/>
            <a:endParaRPr lang="nb-NO" altLang="nb-NO" sz="976"/>
          </a:p>
        </p:txBody>
      </p:sp>
      <p:sp>
        <p:nvSpPr>
          <p:cNvPr id="34819" name="TextBox 2"/>
          <p:cNvSpPr txBox="1">
            <a:spLocks noChangeArrowheads="1"/>
          </p:cNvSpPr>
          <p:nvPr/>
        </p:nvSpPr>
        <p:spPr bwMode="auto">
          <a:xfrm>
            <a:off x="342489" y="2194210"/>
            <a:ext cx="8477955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nb-NO" sz="2000" dirty="0">
                <a:solidFill>
                  <a:srgbClr val="000000"/>
                </a:solidFill>
                <a:latin typeface="Comic Sans MS - 24"/>
              </a:rPr>
              <a:t>On your paper, write a letter back to Bob. </a:t>
            </a:r>
            <a:endParaRPr lang="en-US" altLang="nb-NO" sz="2000" dirty="0" smtClean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endParaRPr lang="en-US" altLang="nb-NO" sz="2000" dirty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r>
              <a:rPr lang="nb-NO" altLang="nb-NO" dirty="0" err="1">
                <a:solidFill>
                  <a:srgbClr val="000000"/>
                </a:solidFill>
                <a:latin typeface="Comic Sans MS - 24"/>
              </a:rPr>
              <a:t>You</a:t>
            </a:r>
            <a:r>
              <a:rPr lang="nb-NO" altLang="nb-NO" dirty="0">
                <a:solidFill>
                  <a:srgbClr val="000000"/>
                </a:solidFill>
                <a:latin typeface="Comic Sans MS - 24"/>
              </a:rPr>
              <a:t> </a:t>
            </a:r>
            <a:r>
              <a:rPr lang="nb-NO" altLang="nb-NO" dirty="0" err="1">
                <a:solidFill>
                  <a:srgbClr val="000000"/>
                </a:solidFill>
                <a:latin typeface="Comic Sans MS - 24"/>
              </a:rPr>
              <a:t>will</a:t>
            </a:r>
            <a:r>
              <a:rPr lang="nb-NO" altLang="nb-NO" dirty="0">
                <a:solidFill>
                  <a:srgbClr val="000000"/>
                </a:solidFill>
                <a:latin typeface="Comic Sans MS - 24"/>
              </a:rPr>
              <a:t> </a:t>
            </a:r>
            <a:r>
              <a:rPr lang="nb-NO" altLang="nb-NO" dirty="0" err="1">
                <a:solidFill>
                  <a:srgbClr val="000000"/>
                </a:solidFill>
                <a:latin typeface="Comic Sans MS - 24"/>
              </a:rPr>
              <a:t>need</a:t>
            </a:r>
            <a:r>
              <a:rPr lang="nb-NO" altLang="nb-NO" dirty="0">
                <a:solidFill>
                  <a:srgbClr val="000000"/>
                </a:solidFill>
                <a:latin typeface="Comic Sans MS - 24"/>
              </a:rPr>
              <a:t> to: </a:t>
            </a:r>
          </a:p>
          <a:p>
            <a:pPr eaLnBrk="1" hangingPunct="1"/>
            <a:r>
              <a:rPr lang="en-US" altLang="nb-NO" dirty="0">
                <a:solidFill>
                  <a:srgbClr val="000000"/>
                </a:solidFill>
                <a:latin typeface="Comic Sans MS - 24"/>
              </a:rPr>
              <a:t>- explain what his Granny means by 'giving a cold'</a:t>
            </a:r>
          </a:p>
          <a:p>
            <a:pPr eaLnBrk="1" hangingPunct="1"/>
            <a:r>
              <a:rPr lang="en-US" altLang="nb-NO" dirty="0">
                <a:solidFill>
                  <a:srgbClr val="000000"/>
                </a:solidFill>
                <a:latin typeface="Comic Sans MS - 24"/>
              </a:rPr>
              <a:t>- explain how micro-organisms are spread when you have a cold </a:t>
            </a:r>
          </a:p>
          <a:p>
            <a:pPr eaLnBrk="1" hangingPunct="1"/>
            <a:r>
              <a:rPr lang="en-US" altLang="nb-NO" dirty="0">
                <a:solidFill>
                  <a:srgbClr val="000000"/>
                </a:solidFill>
                <a:latin typeface="Comic Sans MS - 24"/>
              </a:rPr>
              <a:t>- tell him what he should do to help stop his cold spreading after </a:t>
            </a:r>
            <a:r>
              <a:rPr lang="en-US" altLang="nb-NO" dirty="0" smtClean="0">
                <a:solidFill>
                  <a:srgbClr val="000000"/>
                </a:solidFill>
                <a:latin typeface="Comic Sans MS - 24"/>
              </a:rPr>
              <a:t>your experiment</a:t>
            </a:r>
            <a:endParaRPr lang="en-US" altLang="nb-NO" dirty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r>
              <a:rPr lang="en-US" altLang="nb-NO" dirty="0">
                <a:solidFill>
                  <a:srgbClr val="000000"/>
                </a:solidFill>
                <a:latin typeface="Comic Sans MS - 24"/>
              </a:rPr>
              <a:t>- tell him anything else you know that he can do to prevent his cold spreading</a:t>
            </a:r>
            <a:endParaRPr lang="nb-NO" altLang="nb-NO" dirty="0">
              <a:solidFill>
                <a:srgbClr val="000000"/>
              </a:solidFill>
              <a:latin typeface="Comic Sans MS - 24"/>
            </a:endParaRPr>
          </a:p>
        </p:txBody>
      </p:sp>
    </p:spTree>
    <p:extLst>
      <p:ext uri="{BB962C8B-B14F-4D97-AF65-F5344CB8AC3E}">
        <p14:creationId xmlns:p14="http://schemas.microsoft.com/office/powerpoint/2010/main" val="350059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 following lesson is developed with the ideas from the UK internet site </a:t>
            </a:r>
            <a:r>
              <a:rPr lang="en-GB" dirty="0" smtClean="0">
                <a:hlinkClick r:id="rId2"/>
              </a:rPr>
              <a:t>http://www.e-bug.eu/junior_pack.aspx?cc=eng&amp;ss=2&amp;t=Respiratory</a:t>
            </a:r>
            <a:endParaRPr lang="en-GB" dirty="0" smtClean="0"/>
          </a:p>
          <a:p>
            <a:pPr marL="0" indent="0">
              <a:buNone/>
            </a:pPr>
            <a:endParaRPr lang="en-GB" u="sng" dirty="0" smtClean="0"/>
          </a:p>
          <a:p>
            <a:pPr marL="0" indent="0">
              <a:buNone/>
            </a:pPr>
            <a:r>
              <a:rPr lang="en-GB" dirty="0" smtClean="0"/>
              <a:t>The pictures, figures and templates for student results are all from this internet site. </a:t>
            </a:r>
            <a:endParaRPr lang="en-GB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52104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595301" y="1146265"/>
            <a:ext cx="8051987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nb-NO" altLang="nb-NO" sz="2400" dirty="0" err="1">
                <a:solidFill>
                  <a:srgbClr val="000000"/>
                </a:solidFill>
                <a:latin typeface="Comic Sans MS - 24"/>
              </a:rPr>
              <a:t>Dear</a:t>
            </a:r>
            <a:r>
              <a:rPr lang="nb-NO" altLang="nb-NO" sz="2400" dirty="0">
                <a:solidFill>
                  <a:srgbClr val="000000"/>
                </a:solidFill>
                <a:latin typeface="Comic Sans MS - 24"/>
              </a:rPr>
              <a:t> </a:t>
            </a:r>
            <a:r>
              <a:rPr lang="nb-NO" altLang="nb-NO" sz="2400" dirty="0" err="1">
                <a:solidFill>
                  <a:srgbClr val="000000"/>
                </a:solidFill>
                <a:latin typeface="Comic Sans MS - 24"/>
              </a:rPr>
              <a:t>Year</a:t>
            </a:r>
            <a:r>
              <a:rPr lang="nb-NO" altLang="nb-NO" sz="2400" dirty="0">
                <a:solidFill>
                  <a:srgbClr val="000000"/>
                </a:solidFill>
                <a:latin typeface="Comic Sans MS - 24"/>
              </a:rPr>
              <a:t> 6</a:t>
            </a:r>
            <a:r>
              <a:rPr lang="nb-NO" altLang="nb-NO" sz="2400" dirty="0" smtClean="0">
                <a:solidFill>
                  <a:srgbClr val="000000"/>
                </a:solidFill>
                <a:latin typeface="Comic Sans MS - 24"/>
              </a:rPr>
              <a:t>,</a:t>
            </a:r>
          </a:p>
          <a:p>
            <a:pPr eaLnBrk="1" hangingPunct="1"/>
            <a:endParaRPr lang="nb-NO" altLang="nb-NO" sz="2400" dirty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r>
              <a:rPr lang="en-US" altLang="nb-NO" sz="2400" dirty="0" smtClean="0">
                <a:solidFill>
                  <a:srgbClr val="000000"/>
                </a:solidFill>
                <a:latin typeface="Comic Sans MS - 24"/>
              </a:rPr>
              <a:t>I </a:t>
            </a:r>
            <a:r>
              <a:rPr lang="en-US" altLang="nb-NO" sz="2400" dirty="0">
                <a:solidFill>
                  <a:srgbClr val="000000"/>
                </a:solidFill>
                <a:latin typeface="Comic Sans MS - 24"/>
              </a:rPr>
              <a:t>heard you guys are great with Science - I need your help!</a:t>
            </a:r>
          </a:p>
          <a:p>
            <a:pPr eaLnBrk="1" hangingPunct="1"/>
            <a:endParaRPr lang="nb-NO" altLang="nb-NO" sz="2400" dirty="0" smtClean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r>
              <a:rPr lang="en-US" altLang="nb-NO" sz="2400" dirty="0" smtClean="0">
                <a:solidFill>
                  <a:srgbClr val="000000"/>
                </a:solidFill>
                <a:latin typeface="Comic Sans MS - 24"/>
              </a:rPr>
              <a:t>I </a:t>
            </a:r>
            <a:r>
              <a:rPr lang="en-US" altLang="nb-NO" sz="2400" dirty="0">
                <a:solidFill>
                  <a:srgbClr val="000000"/>
                </a:solidFill>
                <a:latin typeface="Comic Sans MS - 24"/>
              </a:rPr>
              <a:t>have a bad cold and my Granny says she doesn't want me to give it to her. I don't know what she means, I usually give her flowers! </a:t>
            </a:r>
          </a:p>
          <a:p>
            <a:pPr eaLnBrk="1" hangingPunct="1"/>
            <a:r>
              <a:rPr lang="nb-NO" altLang="nb-NO" sz="2400" dirty="0">
                <a:solidFill>
                  <a:srgbClr val="000000"/>
                </a:solidFill>
                <a:latin typeface="Comic Sans MS - 24"/>
              </a:rPr>
              <a:t>	</a:t>
            </a:r>
            <a:endParaRPr lang="nb-NO" altLang="nb-NO" sz="2400" dirty="0" smtClean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r>
              <a:rPr lang="en-US" altLang="nb-NO" sz="2400" dirty="0" smtClean="0">
                <a:solidFill>
                  <a:srgbClr val="000000"/>
                </a:solidFill>
                <a:latin typeface="Comic Sans MS - 24"/>
              </a:rPr>
              <a:t>Anyway</a:t>
            </a:r>
            <a:r>
              <a:rPr lang="en-US" altLang="nb-NO" sz="2400" dirty="0">
                <a:solidFill>
                  <a:srgbClr val="000000"/>
                </a:solidFill>
                <a:latin typeface="Comic Sans MS - 24"/>
              </a:rPr>
              <a:t>, I wondered if you can help? My Granny is certain that she will catch my cold. Is there anything I can do to stop this happening? </a:t>
            </a:r>
          </a:p>
          <a:p>
            <a:pPr eaLnBrk="1" hangingPunct="1"/>
            <a:r>
              <a:rPr lang="nb-NO" altLang="nb-NO" sz="2400" dirty="0">
                <a:solidFill>
                  <a:srgbClr val="000000"/>
                </a:solidFill>
                <a:latin typeface="Comic Sans MS - 24"/>
              </a:rPr>
              <a:t>				Yours </a:t>
            </a:r>
            <a:r>
              <a:rPr lang="nb-NO" altLang="nb-NO" sz="2400" dirty="0" err="1">
                <a:solidFill>
                  <a:srgbClr val="000000"/>
                </a:solidFill>
                <a:latin typeface="Comic Sans MS - 24"/>
              </a:rPr>
              <a:t>sincerely</a:t>
            </a:r>
            <a:r>
              <a:rPr lang="nb-NO" altLang="nb-NO" sz="2400" dirty="0">
                <a:solidFill>
                  <a:srgbClr val="000000"/>
                </a:solidFill>
                <a:latin typeface="Comic Sans MS - 24"/>
              </a:rPr>
              <a:t>, </a:t>
            </a:r>
          </a:p>
          <a:p>
            <a:pPr eaLnBrk="1" hangingPunct="1"/>
            <a:r>
              <a:rPr lang="nb-NO" altLang="nb-NO" sz="2400" dirty="0">
                <a:solidFill>
                  <a:srgbClr val="000000"/>
                </a:solidFill>
                <a:latin typeface="Comic Sans MS - 24"/>
              </a:rPr>
              <a:t>							Bob </a:t>
            </a:r>
          </a:p>
        </p:txBody>
      </p:sp>
    </p:spTree>
    <p:extLst>
      <p:ext uri="{BB962C8B-B14F-4D97-AF65-F5344CB8AC3E}">
        <p14:creationId xmlns:p14="http://schemas.microsoft.com/office/powerpoint/2010/main" val="3771237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"/>
          <p:cNvSpPr txBox="1">
            <a:spLocks noChangeArrowheads="1"/>
          </p:cNvSpPr>
          <p:nvPr/>
        </p:nvSpPr>
        <p:spPr bwMode="auto">
          <a:xfrm>
            <a:off x="471125" y="1161159"/>
            <a:ext cx="5375887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nb-NO" sz="2000" dirty="0">
                <a:solidFill>
                  <a:srgbClr val="000000"/>
                </a:solidFill>
                <a:latin typeface="Comic Sans MS - 24"/>
              </a:rPr>
              <a:t>What does Bob mean when he says Granny doesn't want him to 'give me a cold'? </a:t>
            </a:r>
          </a:p>
          <a:p>
            <a:pPr eaLnBrk="1" hangingPunct="1"/>
            <a:endParaRPr lang="en-US" altLang="nb-NO" sz="2000" dirty="0" smtClean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r>
              <a:rPr lang="en-US" altLang="nb-NO" sz="2000" dirty="0" smtClean="0">
                <a:solidFill>
                  <a:srgbClr val="000000"/>
                </a:solidFill>
                <a:latin typeface="Comic Sans MS - 24"/>
              </a:rPr>
              <a:t>Are </a:t>
            </a:r>
            <a:r>
              <a:rPr lang="en-US" altLang="nb-NO" sz="2000" dirty="0">
                <a:solidFill>
                  <a:srgbClr val="000000"/>
                </a:solidFill>
                <a:latin typeface="Comic Sans MS - 24"/>
              </a:rPr>
              <a:t>there any other words or phrases we use when we talk about illnesses spreading? Talk to a friend - 1 minute</a:t>
            </a:r>
            <a:r>
              <a:rPr lang="en-US" altLang="nb-NO" sz="2000" dirty="0" smtClean="0">
                <a:solidFill>
                  <a:srgbClr val="000000"/>
                </a:solidFill>
                <a:latin typeface="Comic Sans MS - 24"/>
              </a:rPr>
              <a:t>!</a:t>
            </a:r>
          </a:p>
          <a:p>
            <a:pPr eaLnBrk="1" hangingPunct="1"/>
            <a:endParaRPr lang="en-US" altLang="nb-NO" sz="2000" dirty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r>
              <a:rPr lang="en-US" altLang="nb-NO" sz="2000" dirty="0">
                <a:solidFill>
                  <a:srgbClr val="000000"/>
                </a:solidFill>
                <a:latin typeface="Comic Sans MS - 24"/>
              </a:rPr>
              <a:t>What are we really doing when we 'catch a cold'?</a:t>
            </a:r>
          </a:p>
          <a:p>
            <a:pPr eaLnBrk="1" hangingPunct="1"/>
            <a:endParaRPr lang="nb-NO" altLang="nb-NO" sz="2000" dirty="0">
              <a:solidFill>
                <a:srgbClr val="000000"/>
              </a:solidFill>
              <a:latin typeface="Comic Sans MS - 24"/>
            </a:endParaRPr>
          </a:p>
        </p:txBody>
      </p:sp>
      <p:pic>
        <p:nvPicPr>
          <p:cNvPr id="27651" name="Picture 2">
            <a:hlinkClick r:id="rId2"/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112" y="3747911"/>
            <a:ext cx="4069992" cy="249459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3762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1893524" y="89512"/>
            <a:ext cx="5375887" cy="392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nb-NO" altLang="nb-NO" sz="976"/>
          </a:p>
          <a:p>
            <a:pPr eaLnBrk="1" hangingPunct="1"/>
            <a:endParaRPr lang="nb-NO" altLang="nb-NO" sz="976"/>
          </a:p>
        </p:txBody>
      </p:sp>
      <p:sp>
        <p:nvSpPr>
          <p:cNvPr id="28675" name="TextBox 2"/>
          <p:cNvSpPr txBox="1">
            <a:spLocks noChangeArrowheads="1"/>
          </p:cNvSpPr>
          <p:nvPr/>
        </p:nvSpPr>
        <p:spPr bwMode="auto">
          <a:xfrm>
            <a:off x="562893" y="1362289"/>
            <a:ext cx="5159853" cy="4687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nb-NO" dirty="0">
                <a:solidFill>
                  <a:srgbClr val="000000"/>
                </a:solidFill>
                <a:latin typeface="Comic Sans MS - 24"/>
              </a:rPr>
              <a:t>What kind of things do people do to try to stop micro-organisms such as the cold or flu virus spreading?</a:t>
            </a:r>
          </a:p>
          <a:p>
            <a:pPr eaLnBrk="1" hangingPunct="1"/>
            <a:endParaRPr lang="nb-NO" altLang="nb-NO" sz="976" dirty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endParaRPr lang="nb-NO" altLang="nb-NO" sz="976" dirty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endParaRPr lang="en-US" altLang="nb-NO" sz="976" dirty="0" smtClean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endParaRPr lang="en-US" altLang="nb-NO" sz="976" dirty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endParaRPr lang="en-US" altLang="nb-NO" sz="976" dirty="0" smtClean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endParaRPr lang="en-US" altLang="nb-NO" sz="976" dirty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endParaRPr lang="en-US" altLang="nb-NO" sz="976" dirty="0" smtClean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endParaRPr lang="en-US" altLang="nb-NO" sz="976" dirty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endParaRPr lang="en-US" altLang="nb-NO" sz="976" dirty="0" smtClean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endParaRPr lang="en-US" altLang="nb-NO" sz="976" dirty="0" smtClean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endParaRPr lang="en-US" altLang="nb-NO" sz="976" dirty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endParaRPr lang="en-US" altLang="nb-NO" sz="976" dirty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endParaRPr lang="en-US" altLang="nb-NO" sz="976" dirty="0" smtClean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endParaRPr lang="en-US" altLang="nb-NO" sz="976" dirty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r>
              <a:rPr lang="en-US" altLang="nb-NO" dirty="0" smtClean="0">
                <a:solidFill>
                  <a:srgbClr val="000000"/>
                </a:solidFill>
                <a:latin typeface="Comic Sans MS - 24"/>
              </a:rPr>
              <a:t>We </a:t>
            </a:r>
            <a:r>
              <a:rPr lang="en-US" altLang="nb-NO" dirty="0">
                <a:solidFill>
                  <a:srgbClr val="000000"/>
                </a:solidFill>
                <a:latin typeface="Comic Sans MS - 24"/>
              </a:rPr>
              <a:t>are going to investigate which is the best way to stop a sneeze travelling. </a:t>
            </a:r>
            <a:endParaRPr lang="en-US" altLang="nb-NO" dirty="0" smtClean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endParaRPr lang="en-US" altLang="nb-NO" dirty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r>
              <a:rPr lang="en-US" altLang="nb-NO" dirty="0">
                <a:solidFill>
                  <a:srgbClr val="000000"/>
                </a:solidFill>
                <a:latin typeface="Comic Sans MS - 24"/>
              </a:rPr>
              <a:t>Stick your post-it note next to the method you think is best. </a:t>
            </a:r>
          </a:p>
          <a:p>
            <a:pPr eaLnBrk="1" hangingPunct="1"/>
            <a:endParaRPr lang="nb-NO" altLang="nb-NO" dirty="0">
              <a:solidFill>
                <a:srgbClr val="000000"/>
              </a:solidFill>
              <a:latin typeface="Comic Sans MS - 24"/>
            </a:endParaRPr>
          </a:p>
        </p:txBody>
      </p:sp>
      <p:grpSp>
        <p:nvGrpSpPr>
          <p:cNvPr id="28676" name="Group 11"/>
          <p:cNvGrpSpPr>
            <a:grpSpLocks/>
          </p:cNvGrpSpPr>
          <p:nvPr/>
        </p:nvGrpSpPr>
        <p:grpSpPr bwMode="auto">
          <a:xfrm>
            <a:off x="1003043" y="2502884"/>
            <a:ext cx="876185" cy="233247"/>
            <a:chOff x="827748" y="1389477"/>
            <a:chExt cx="1614901" cy="429392"/>
          </a:xfrm>
        </p:grpSpPr>
        <p:sp>
          <p:nvSpPr>
            <p:cNvPr id="4" name="Freeform 3"/>
            <p:cNvSpPr/>
            <p:nvPr/>
          </p:nvSpPr>
          <p:spPr>
            <a:xfrm>
              <a:off x="827748" y="1460778"/>
              <a:ext cx="190362" cy="358091"/>
            </a:xfrm>
            <a:custGeom>
              <a:avLst/>
              <a:gdLst/>
              <a:ahLst/>
              <a:cxnLst/>
              <a:rect l="0" t="0" r="0" b="0"/>
              <a:pathLst>
                <a:path w="190023" h="358590">
                  <a:moveTo>
                    <a:pt x="30719" y="0"/>
                  </a:moveTo>
                  <a:lnTo>
                    <a:pt x="23099" y="53971"/>
                  </a:lnTo>
                  <a:lnTo>
                    <a:pt x="15046" y="107940"/>
                  </a:lnTo>
                  <a:lnTo>
                    <a:pt x="5795" y="167763"/>
                  </a:lnTo>
                  <a:lnTo>
                    <a:pt x="0" y="225282"/>
                  </a:lnTo>
                  <a:lnTo>
                    <a:pt x="11668" y="287487"/>
                  </a:lnTo>
                  <a:lnTo>
                    <a:pt x="31618" y="323932"/>
                  </a:lnTo>
                  <a:lnTo>
                    <a:pt x="51308" y="344112"/>
                  </a:lnTo>
                  <a:lnTo>
                    <a:pt x="59195" y="350360"/>
                  </a:lnTo>
                  <a:lnTo>
                    <a:pt x="81070" y="357303"/>
                  </a:lnTo>
                  <a:lnTo>
                    <a:pt x="115784" y="358589"/>
                  </a:lnTo>
                  <a:lnTo>
                    <a:pt x="125779" y="357062"/>
                  </a:lnTo>
                  <a:lnTo>
                    <a:pt x="144753" y="347498"/>
                  </a:lnTo>
                  <a:lnTo>
                    <a:pt x="190022" y="31860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5" name="Freeform 4"/>
            <p:cNvSpPr/>
            <p:nvPr/>
          </p:nvSpPr>
          <p:spPr>
            <a:xfrm>
              <a:off x="832507" y="1584367"/>
              <a:ext cx="203052" cy="71302"/>
            </a:xfrm>
            <a:custGeom>
              <a:avLst/>
              <a:gdLst/>
              <a:ahLst/>
              <a:cxnLst/>
              <a:rect l="0" t="0" r="0" b="0"/>
              <a:pathLst>
                <a:path w="203555" h="70803">
                  <a:moveTo>
                    <a:pt x="0" y="70802"/>
                  </a:moveTo>
                  <a:lnTo>
                    <a:pt x="9397" y="56707"/>
                  </a:lnTo>
                  <a:lnTo>
                    <a:pt x="38732" y="38545"/>
                  </a:lnTo>
                  <a:lnTo>
                    <a:pt x="96808" y="21854"/>
                  </a:lnTo>
                  <a:lnTo>
                    <a:pt x="150237" y="9088"/>
                  </a:lnTo>
                  <a:lnTo>
                    <a:pt x="203554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6" name="Freeform 5"/>
            <p:cNvSpPr/>
            <p:nvPr/>
          </p:nvSpPr>
          <p:spPr>
            <a:xfrm>
              <a:off x="1176744" y="1557431"/>
              <a:ext cx="17449" cy="239255"/>
            </a:xfrm>
            <a:custGeom>
              <a:avLst/>
              <a:gdLst/>
              <a:ahLst/>
              <a:cxnLst/>
              <a:rect l="0" t="0" r="0" b="0"/>
              <a:pathLst>
                <a:path w="17702" h="238955">
                  <a:moveTo>
                    <a:pt x="0" y="0"/>
                  </a:moveTo>
                  <a:lnTo>
                    <a:pt x="7005" y="31503"/>
                  </a:lnTo>
                  <a:lnTo>
                    <a:pt x="14690" y="93269"/>
                  </a:lnTo>
                  <a:lnTo>
                    <a:pt x="17106" y="148190"/>
                  </a:lnTo>
                  <a:lnTo>
                    <a:pt x="17583" y="206603"/>
                  </a:lnTo>
                  <a:lnTo>
                    <a:pt x="17701" y="23895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7" name="Freeform 6"/>
            <p:cNvSpPr/>
            <p:nvPr/>
          </p:nvSpPr>
          <p:spPr>
            <a:xfrm>
              <a:off x="1286202" y="1557431"/>
              <a:ext cx="203052" cy="251931"/>
            </a:xfrm>
            <a:custGeom>
              <a:avLst/>
              <a:gdLst/>
              <a:ahLst/>
              <a:cxnLst/>
              <a:rect l="0" t="0" r="0" b="0"/>
              <a:pathLst>
                <a:path w="202452" h="251798">
                  <a:moveTo>
                    <a:pt x="138606" y="18392"/>
                  </a:moveTo>
                  <a:lnTo>
                    <a:pt x="133908" y="4297"/>
                  </a:lnTo>
                  <a:lnTo>
                    <a:pt x="129574" y="1129"/>
                  </a:lnTo>
                  <a:lnTo>
                    <a:pt x="123734" y="0"/>
                  </a:lnTo>
                  <a:lnTo>
                    <a:pt x="108396" y="2351"/>
                  </a:lnTo>
                  <a:lnTo>
                    <a:pt x="49706" y="30856"/>
                  </a:lnTo>
                  <a:lnTo>
                    <a:pt x="3009" y="59780"/>
                  </a:lnTo>
                  <a:lnTo>
                    <a:pt x="24" y="66635"/>
                  </a:lnTo>
                  <a:lnTo>
                    <a:pt x="0" y="74154"/>
                  </a:lnTo>
                  <a:lnTo>
                    <a:pt x="1951" y="82118"/>
                  </a:lnTo>
                  <a:lnTo>
                    <a:pt x="7185" y="88410"/>
                  </a:lnTo>
                  <a:lnTo>
                    <a:pt x="41226" y="105573"/>
                  </a:lnTo>
                  <a:lnTo>
                    <a:pt x="97666" y="121470"/>
                  </a:lnTo>
                  <a:lnTo>
                    <a:pt x="156123" y="136371"/>
                  </a:lnTo>
                  <a:lnTo>
                    <a:pt x="184332" y="149936"/>
                  </a:lnTo>
                  <a:lnTo>
                    <a:pt x="195969" y="166013"/>
                  </a:lnTo>
                  <a:lnTo>
                    <a:pt x="202451" y="185287"/>
                  </a:lnTo>
                  <a:lnTo>
                    <a:pt x="202055" y="203686"/>
                  </a:lnTo>
                  <a:lnTo>
                    <a:pt x="193356" y="219075"/>
                  </a:lnTo>
                  <a:lnTo>
                    <a:pt x="179656" y="231487"/>
                  </a:lnTo>
                  <a:lnTo>
                    <a:pt x="138185" y="250761"/>
                  </a:lnTo>
                  <a:lnTo>
                    <a:pt x="120718" y="251797"/>
                  </a:lnTo>
                  <a:lnTo>
                    <a:pt x="76655" y="23964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8" name="Freeform 7"/>
            <p:cNvSpPr/>
            <p:nvPr/>
          </p:nvSpPr>
          <p:spPr>
            <a:xfrm>
              <a:off x="1592367" y="1549508"/>
              <a:ext cx="134839" cy="237671"/>
            </a:xfrm>
            <a:custGeom>
              <a:avLst/>
              <a:gdLst/>
              <a:ahLst/>
              <a:cxnLst/>
              <a:rect l="0" t="0" r="0" b="0"/>
              <a:pathLst>
                <a:path w="134582" h="238955">
                  <a:moveTo>
                    <a:pt x="80107" y="0"/>
                  </a:moveTo>
                  <a:lnTo>
                    <a:pt x="29721" y="22161"/>
                  </a:lnTo>
                  <a:lnTo>
                    <a:pt x="14774" y="33122"/>
                  </a:lnTo>
                  <a:lnTo>
                    <a:pt x="0" y="55048"/>
                  </a:lnTo>
                  <a:lnTo>
                    <a:pt x="1135" y="62265"/>
                  </a:lnTo>
                  <a:lnTo>
                    <a:pt x="12885" y="75530"/>
                  </a:lnTo>
                  <a:lnTo>
                    <a:pt x="67419" y="111999"/>
                  </a:lnTo>
                  <a:lnTo>
                    <a:pt x="119323" y="139873"/>
                  </a:lnTo>
                  <a:lnTo>
                    <a:pt x="129659" y="153617"/>
                  </a:lnTo>
                  <a:lnTo>
                    <a:pt x="133792" y="161413"/>
                  </a:lnTo>
                  <a:lnTo>
                    <a:pt x="134581" y="169559"/>
                  </a:lnTo>
                  <a:lnTo>
                    <a:pt x="130213" y="186478"/>
                  </a:lnTo>
                  <a:lnTo>
                    <a:pt x="116696" y="207891"/>
                  </a:lnTo>
                  <a:lnTo>
                    <a:pt x="103252" y="217937"/>
                  </a:lnTo>
                  <a:lnTo>
                    <a:pt x="70584" y="232399"/>
                  </a:lnTo>
                  <a:lnTo>
                    <a:pt x="13770" y="238091"/>
                  </a:lnTo>
                  <a:lnTo>
                    <a:pt x="455" y="23895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9" name="Freeform 8"/>
            <p:cNvSpPr/>
            <p:nvPr/>
          </p:nvSpPr>
          <p:spPr>
            <a:xfrm>
              <a:off x="1820801" y="1592290"/>
              <a:ext cx="250643" cy="209151"/>
            </a:xfrm>
            <a:custGeom>
              <a:avLst/>
              <a:gdLst/>
              <a:ahLst/>
              <a:cxnLst/>
              <a:rect l="0" t="0" r="0" b="0"/>
              <a:pathLst>
                <a:path w="250802" h="208715">
                  <a:moveTo>
                    <a:pt x="29547" y="0"/>
                  </a:moveTo>
                  <a:lnTo>
                    <a:pt x="14451" y="58435"/>
                  </a:lnTo>
                  <a:lnTo>
                    <a:pt x="0" y="117928"/>
                  </a:lnTo>
                  <a:lnTo>
                    <a:pt x="579" y="148683"/>
                  </a:lnTo>
                  <a:lnTo>
                    <a:pt x="6978" y="176480"/>
                  </a:lnTo>
                  <a:lnTo>
                    <a:pt x="17549" y="191849"/>
                  </a:lnTo>
                  <a:lnTo>
                    <a:pt x="24498" y="198701"/>
                  </a:lnTo>
                  <a:lnTo>
                    <a:pt x="42709" y="206314"/>
                  </a:lnTo>
                  <a:lnTo>
                    <a:pt x="63914" y="208714"/>
                  </a:lnTo>
                  <a:lnTo>
                    <a:pt x="96982" y="203554"/>
                  </a:lnTo>
                  <a:lnTo>
                    <a:pt x="125901" y="189022"/>
                  </a:lnTo>
                  <a:lnTo>
                    <a:pt x="152170" y="165487"/>
                  </a:lnTo>
                  <a:lnTo>
                    <a:pt x="185343" y="111363"/>
                  </a:lnTo>
                  <a:lnTo>
                    <a:pt x="213631" y="53555"/>
                  </a:lnTo>
                  <a:lnTo>
                    <a:pt x="222153" y="18592"/>
                  </a:lnTo>
                  <a:lnTo>
                    <a:pt x="222852" y="20261"/>
                  </a:lnTo>
                  <a:lnTo>
                    <a:pt x="231132" y="72581"/>
                  </a:lnTo>
                  <a:lnTo>
                    <a:pt x="233825" y="129054"/>
                  </a:lnTo>
                  <a:lnTo>
                    <a:pt x="248393" y="186621"/>
                  </a:lnTo>
                  <a:lnTo>
                    <a:pt x="250801" y="19470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158692" y="1565353"/>
              <a:ext cx="283957" cy="202813"/>
            </a:xfrm>
            <a:custGeom>
              <a:avLst/>
              <a:gdLst/>
              <a:ahLst/>
              <a:cxnLst/>
              <a:rect l="0" t="0" r="0" b="0"/>
              <a:pathLst>
                <a:path w="283206" h="202744">
                  <a:moveTo>
                    <a:pt x="0" y="160845"/>
                  </a:moveTo>
                  <a:lnTo>
                    <a:pt x="56414" y="133287"/>
                  </a:lnTo>
                  <a:lnTo>
                    <a:pt x="110183" y="98805"/>
                  </a:lnTo>
                  <a:lnTo>
                    <a:pt x="151596" y="69382"/>
                  </a:lnTo>
                  <a:lnTo>
                    <a:pt x="169584" y="50706"/>
                  </a:lnTo>
                  <a:lnTo>
                    <a:pt x="177967" y="35193"/>
                  </a:lnTo>
                  <a:lnTo>
                    <a:pt x="178629" y="27909"/>
                  </a:lnTo>
                  <a:lnTo>
                    <a:pt x="174120" y="14572"/>
                  </a:lnTo>
                  <a:lnTo>
                    <a:pt x="162938" y="4711"/>
                  </a:lnTo>
                  <a:lnTo>
                    <a:pt x="155826" y="704"/>
                  </a:lnTo>
                  <a:lnTo>
                    <a:pt x="147152" y="0"/>
                  </a:lnTo>
                  <a:lnTo>
                    <a:pt x="127024" y="4462"/>
                  </a:lnTo>
                  <a:lnTo>
                    <a:pt x="93578" y="22730"/>
                  </a:lnTo>
                  <a:lnTo>
                    <a:pt x="68153" y="46826"/>
                  </a:lnTo>
                  <a:lnTo>
                    <a:pt x="52862" y="72649"/>
                  </a:lnTo>
                  <a:lnTo>
                    <a:pt x="42104" y="103683"/>
                  </a:lnTo>
                  <a:lnTo>
                    <a:pt x="42085" y="137789"/>
                  </a:lnTo>
                  <a:lnTo>
                    <a:pt x="48532" y="155843"/>
                  </a:lnTo>
                  <a:lnTo>
                    <a:pt x="68697" y="183458"/>
                  </a:lnTo>
                  <a:lnTo>
                    <a:pt x="90500" y="197155"/>
                  </a:lnTo>
                  <a:lnTo>
                    <a:pt x="120342" y="202743"/>
                  </a:lnTo>
                  <a:lnTo>
                    <a:pt x="172731" y="196582"/>
                  </a:lnTo>
                  <a:lnTo>
                    <a:pt x="235672" y="176611"/>
                  </a:lnTo>
                  <a:lnTo>
                    <a:pt x="283205" y="15199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1362346" y="1389477"/>
              <a:ext cx="36486" cy="0"/>
            </a:xfrm>
            <a:custGeom>
              <a:avLst/>
              <a:gdLst/>
              <a:ahLst/>
              <a:cxnLst/>
              <a:rect l="0" t="0" r="0" b="0"/>
              <a:pathLst>
                <a:path w="35402" h="1">
                  <a:moveTo>
                    <a:pt x="35401" y="0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28677" name="Group 15"/>
          <p:cNvGrpSpPr>
            <a:grpSpLocks/>
          </p:cNvGrpSpPr>
          <p:nvPr/>
        </p:nvGrpSpPr>
        <p:grpSpPr bwMode="auto">
          <a:xfrm>
            <a:off x="2546360" y="2291828"/>
            <a:ext cx="901145" cy="191935"/>
            <a:chOff x="4147994" y="1353274"/>
            <a:chExt cx="1662042" cy="353833"/>
          </a:xfrm>
        </p:grpSpPr>
        <p:sp>
          <p:nvSpPr>
            <p:cNvPr id="13" name="Freeform 12"/>
            <p:cNvSpPr/>
            <p:nvPr/>
          </p:nvSpPr>
          <p:spPr>
            <a:xfrm>
              <a:off x="4147994" y="1353274"/>
              <a:ext cx="828640" cy="353833"/>
            </a:xfrm>
            <a:custGeom>
              <a:avLst/>
              <a:gdLst/>
              <a:ahLst/>
              <a:cxnLst/>
              <a:rect l="0" t="0" r="0" b="0"/>
              <a:pathLst>
                <a:path w="829093" h="353833">
                  <a:moveTo>
                    <a:pt x="46989" y="230907"/>
                  </a:moveTo>
                  <a:lnTo>
                    <a:pt x="103403" y="210354"/>
                  </a:lnTo>
                  <a:lnTo>
                    <a:pt x="161555" y="177556"/>
                  </a:lnTo>
                  <a:lnTo>
                    <a:pt x="178542" y="164911"/>
                  </a:lnTo>
                  <a:lnTo>
                    <a:pt x="192648" y="149458"/>
                  </a:lnTo>
                  <a:lnTo>
                    <a:pt x="196212" y="140224"/>
                  </a:lnTo>
                  <a:lnTo>
                    <a:pt x="197551" y="119474"/>
                  </a:lnTo>
                  <a:lnTo>
                    <a:pt x="194564" y="111384"/>
                  </a:lnTo>
                  <a:lnTo>
                    <a:pt x="183379" y="99773"/>
                  </a:lnTo>
                  <a:lnTo>
                    <a:pt x="165952" y="93957"/>
                  </a:lnTo>
                  <a:lnTo>
                    <a:pt x="155798" y="92406"/>
                  </a:lnTo>
                  <a:lnTo>
                    <a:pt x="136649" y="95928"/>
                  </a:lnTo>
                  <a:lnTo>
                    <a:pt x="91392" y="114578"/>
                  </a:lnTo>
                  <a:lnTo>
                    <a:pt x="65718" y="135799"/>
                  </a:lnTo>
                  <a:lnTo>
                    <a:pt x="32762" y="182800"/>
                  </a:lnTo>
                  <a:lnTo>
                    <a:pt x="5429" y="240027"/>
                  </a:lnTo>
                  <a:lnTo>
                    <a:pt x="0" y="262494"/>
                  </a:lnTo>
                  <a:lnTo>
                    <a:pt x="866" y="282313"/>
                  </a:lnTo>
                  <a:lnTo>
                    <a:pt x="11580" y="310057"/>
                  </a:lnTo>
                  <a:lnTo>
                    <a:pt x="24368" y="322791"/>
                  </a:lnTo>
                  <a:lnTo>
                    <a:pt x="66190" y="347388"/>
                  </a:lnTo>
                  <a:lnTo>
                    <a:pt x="121326" y="353832"/>
                  </a:lnTo>
                  <a:lnTo>
                    <a:pt x="174139" y="346568"/>
                  </a:lnTo>
                  <a:lnTo>
                    <a:pt x="209439" y="332591"/>
                  </a:lnTo>
                  <a:lnTo>
                    <a:pt x="264956" y="286897"/>
                  </a:lnTo>
                  <a:lnTo>
                    <a:pt x="314604" y="227627"/>
                  </a:lnTo>
                  <a:lnTo>
                    <a:pt x="336257" y="185426"/>
                  </a:lnTo>
                  <a:lnTo>
                    <a:pt x="352444" y="127493"/>
                  </a:lnTo>
                  <a:lnTo>
                    <a:pt x="354487" y="92206"/>
                  </a:lnTo>
                  <a:lnTo>
                    <a:pt x="344259" y="33247"/>
                  </a:lnTo>
                  <a:lnTo>
                    <a:pt x="335892" y="2549"/>
                  </a:lnTo>
                  <a:lnTo>
                    <a:pt x="333993" y="0"/>
                  </a:lnTo>
                  <a:lnTo>
                    <a:pt x="332726" y="2234"/>
                  </a:lnTo>
                  <a:lnTo>
                    <a:pt x="330416" y="65211"/>
                  </a:lnTo>
                  <a:lnTo>
                    <a:pt x="330238" y="122240"/>
                  </a:lnTo>
                  <a:lnTo>
                    <a:pt x="325104" y="174770"/>
                  </a:lnTo>
                  <a:lnTo>
                    <a:pt x="328897" y="228851"/>
                  </a:lnTo>
                  <a:lnTo>
                    <a:pt x="331585" y="251627"/>
                  </a:lnTo>
                  <a:lnTo>
                    <a:pt x="354754" y="293450"/>
                  </a:lnTo>
                  <a:lnTo>
                    <a:pt x="368643" y="305577"/>
                  </a:lnTo>
                  <a:lnTo>
                    <a:pt x="401598" y="321375"/>
                  </a:lnTo>
                  <a:lnTo>
                    <a:pt x="421586" y="322577"/>
                  </a:lnTo>
                  <a:lnTo>
                    <a:pt x="442598" y="318850"/>
                  </a:lnTo>
                  <a:lnTo>
                    <a:pt x="498115" y="289341"/>
                  </a:lnTo>
                  <a:lnTo>
                    <a:pt x="523846" y="270073"/>
                  </a:lnTo>
                  <a:lnTo>
                    <a:pt x="556822" y="222747"/>
                  </a:lnTo>
                  <a:lnTo>
                    <a:pt x="572765" y="161397"/>
                  </a:lnTo>
                  <a:lnTo>
                    <a:pt x="571750" y="129240"/>
                  </a:lnTo>
                  <a:lnTo>
                    <a:pt x="559865" y="74047"/>
                  </a:lnTo>
                  <a:lnTo>
                    <a:pt x="548412" y="36686"/>
                  </a:lnTo>
                  <a:lnTo>
                    <a:pt x="545491" y="33575"/>
                  </a:lnTo>
                  <a:lnTo>
                    <a:pt x="542560" y="34451"/>
                  </a:lnTo>
                  <a:lnTo>
                    <a:pt x="539623" y="37985"/>
                  </a:lnTo>
                  <a:lnTo>
                    <a:pt x="535489" y="61752"/>
                  </a:lnTo>
                  <a:lnTo>
                    <a:pt x="533978" y="116500"/>
                  </a:lnTo>
                  <a:lnTo>
                    <a:pt x="540773" y="179708"/>
                  </a:lnTo>
                  <a:lnTo>
                    <a:pt x="549424" y="238041"/>
                  </a:lnTo>
                  <a:lnTo>
                    <a:pt x="557859" y="291063"/>
                  </a:lnTo>
                  <a:lnTo>
                    <a:pt x="559214" y="307794"/>
                  </a:lnTo>
                  <a:lnTo>
                    <a:pt x="559576" y="306749"/>
                  </a:lnTo>
                  <a:lnTo>
                    <a:pt x="572574" y="252019"/>
                  </a:lnTo>
                  <a:lnTo>
                    <a:pt x="585960" y="208782"/>
                  </a:lnTo>
                  <a:lnTo>
                    <a:pt x="623298" y="168179"/>
                  </a:lnTo>
                  <a:lnTo>
                    <a:pt x="649111" y="151572"/>
                  </a:lnTo>
                  <a:lnTo>
                    <a:pt x="691328" y="138134"/>
                  </a:lnTo>
                  <a:lnTo>
                    <a:pt x="725865" y="135895"/>
                  </a:lnTo>
                  <a:lnTo>
                    <a:pt x="760027" y="142006"/>
                  </a:lnTo>
                  <a:lnTo>
                    <a:pt x="779853" y="150750"/>
                  </a:lnTo>
                  <a:lnTo>
                    <a:pt x="802902" y="171429"/>
                  </a:lnTo>
                  <a:lnTo>
                    <a:pt x="821244" y="204845"/>
                  </a:lnTo>
                  <a:lnTo>
                    <a:pt x="828039" y="222274"/>
                  </a:lnTo>
                  <a:lnTo>
                    <a:pt x="829092" y="239854"/>
                  </a:lnTo>
                  <a:lnTo>
                    <a:pt x="825299" y="257501"/>
                  </a:lnTo>
                  <a:lnTo>
                    <a:pt x="817057" y="275177"/>
                  </a:lnTo>
                  <a:lnTo>
                    <a:pt x="796662" y="297016"/>
                  </a:lnTo>
                  <a:lnTo>
                    <a:pt x="740652" y="325407"/>
                  </a:lnTo>
                  <a:lnTo>
                    <a:pt x="709122" y="333642"/>
                  </a:lnTo>
                  <a:lnTo>
                    <a:pt x="651536" y="336653"/>
                  </a:lnTo>
                  <a:lnTo>
                    <a:pt x="604550" y="33710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4984571" y="1480209"/>
              <a:ext cx="236528" cy="199923"/>
            </a:xfrm>
            <a:custGeom>
              <a:avLst/>
              <a:gdLst/>
              <a:ahLst/>
              <a:cxnLst/>
              <a:rect l="0" t="0" r="0" b="0"/>
              <a:pathLst>
                <a:path w="236772" h="201114">
                  <a:moveTo>
                    <a:pt x="156979" y="24911"/>
                  </a:moveTo>
                  <a:lnTo>
                    <a:pt x="152281" y="10816"/>
                  </a:lnTo>
                  <a:lnTo>
                    <a:pt x="145980" y="6664"/>
                  </a:lnTo>
                  <a:lnTo>
                    <a:pt x="103162" y="0"/>
                  </a:lnTo>
                  <a:lnTo>
                    <a:pt x="80943" y="1056"/>
                  </a:lnTo>
                  <a:lnTo>
                    <a:pt x="52832" y="12707"/>
                  </a:lnTo>
                  <a:lnTo>
                    <a:pt x="31609" y="29599"/>
                  </a:lnTo>
                  <a:lnTo>
                    <a:pt x="13849" y="53834"/>
                  </a:lnTo>
                  <a:lnTo>
                    <a:pt x="2905" y="85489"/>
                  </a:lnTo>
                  <a:lnTo>
                    <a:pt x="0" y="108213"/>
                  </a:lnTo>
                  <a:lnTo>
                    <a:pt x="3954" y="128802"/>
                  </a:lnTo>
                  <a:lnTo>
                    <a:pt x="13250" y="147786"/>
                  </a:lnTo>
                  <a:lnTo>
                    <a:pt x="43256" y="181389"/>
                  </a:lnTo>
                  <a:lnTo>
                    <a:pt x="51663" y="188231"/>
                  </a:lnTo>
                  <a:lnTo>
                    <a:pt x="71493" y="195833"/>
                  </a:lnTo>
                  <a:lnTo>
                    <a:pt x="127876" y="201113"/>
                  </a:lnTo>
                  <a:lnTo>
                    <a:pt x="162013" y="199710"/>
                  </a:lnTo>
                  <a:lnTo>
                    <a:pt x="181834" y="192412"/>
                  </a:lnTo>
                  <a:lnTo>
                    <a:pt x="209578" y="172548"/>
                  </a:lnTo>
                  <a:lnTo>
                    <a:pt x="231784" y="143281"/>
                  </a:lnTo>
                  <a:lnTo>
                    <a:pt x="236771" y="123737"/>
                  </a:lnTo>
                  <a:lnTo>
                    <a:pt x="234727" y="105218"/>
                  </a:lnTo>
                  <a:lnTo>
                    <a:pt x="227262" y="87153"/>
                  </a:lnTo>
                  <a:lnTo>
                    <a:pt x="212144" y="74536"/>
                  </a:lnTo>
                  <a:lnTo>
                    <a:pt x="175087" y="58423"/>
                  </a:lnTo>
                  <a:lnTo>
                    <a:pt x="126100" y="52378"/>
                  </a:lnTo>
                  <a:lnTo>
                    <a:pt x="103878" y="5146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5248085" y="1442129"/>
              <a:ext cx="561951" cy="236418"/>
            </a:xfrm>
            <a:custGeom>
              <a:avLst/>
              <a:gdLst/>
              <a:ahLst/>
              <a:cxnLst/>
              <a:rect l="0" t="0" r="0" b="0"/>
              <a:pathLst>
                <a:path w="561882" h="235528">
                  <a:moveTo>
                    <a:pt x="0" y="61952"/>
                  </a:moveTo>
                  <a:lnTo>
                    <a:pt x="13147" y="77066"/>
                  </a:lnTo>
                  <a:lnTo>
                    <a:pt x="26233" y="112685"/>
                  </a:lnTo>
                  <a:lnTo>
                    <a:pt x="46845" y="176019"/>
                  </a:lnTo>
                  <a:lnTo>
                    <a:pt x="68363" y="207512"/>
                  </a:lnTo>
                  <a:lnTo>
                    <a:pt x="90401" y="226579"/>
                  </a:lnTo>
                  <a:lnTo>
                    <a:pt x="109668" y="233455"/>
                  </a:lnTo>
                  <a:lnTo>
                    <a:pt x="131343" y="235527"/>
                  </a:lnTo>
                  <a:lnTo>
                    <a:pt x="164676" y="230182"/>
                  </a:lnTo>
                  <a:lnTo>
                    <a:pt x="193673" y="215596"/>
                  </a:lnTo>
                  <a:lnTo>
                    <a:pt x="227278" y="184736"/>
                  </a:lnTo>
                  <a:lnTo>
                    <a:pt x="244345" y="158972"/>
                  </a:lnTo>
                  <a:lnTo>
                    <a:pt x="258921" y="119139"/>
                  </a:lnTo>
                  <a:lnTo>
                    <a:pt x="259957" y="99169"/>
                  </a:lnTo>
                  <a:lnTo>
                    <a:pt x="258856" y="89713"/>
                  </a:lnTo>
                  <a:lnTo>
                    <a:pt x="257139" y="86359"/>
                  </a:lnTo>
                  <a:lnTo>
                    <a:pt x="255011" y="87074"/>
                  </a:lnTo>
                  <a:lnTo>
                    <a:pt x="252609" y="90500"/>
                  </a:lnTo>
                  <a:lnTo>
                    <a:pt x="253926" y="118813"/>
                  </a:lnTo>
                  <a:lnTo>
                    <a:pt x="265243" y="148945"/>
                  </a:lnTo>
                  <a:lnTo>
                    <a:pt x="285750" y="176557"/>
                  </a:lnTo>
                  <a:lnTo>
                    <a:pt x="315208" y="198724"/>
                  </a:lnTo>
                  <a:lnTo>
                    <a:pt x="348848" y="213049"/>
                  </a:lnTo>
                  <a:lnTo>
                    <a:pt x="383726" y="218823"/>
                  </a:lnTo>
                  <a:lnTo>
                    <a:pt x="437817" y="213709"/>
                  </a:lnTo>
                  <a:lnTo>
                    <a:pt x="493226" y="200607"/>
                  </a:lnTo>
                  <a:lnTo>
                    <a:pt x="525059" y="184981"/>
                  </a:lnTo>
                  <a:lnTo>
                    <a:pt x="546947" y="165273"/>
                  </a:lnTo>
                  <a:lnTo>
                    <a:pt x="553435" y="157383"/>
                  </a:lnTo>
                  <a:lnTo>
                    <a:pt x="560643" y="135505"/>
                  </a:lnTo>
                  <a:lnTo>
                    <a:pt x="561881" y="110376"/>
                  </a:lnTo>
                  <a:lnTo>
                    <a:pt x="555875" y="86096"/>
                  </a:lnTo>
                  <a:lnTo>
                    <a:pt x="536738" y="55011"/>
                  </a:lnTo>
                  <a:lnTo>
                    <a:pt x="512385" y="31815"/>
                  </a:lnTo>
                  <a:lnTo>
                    <a:pt x="472390" y="12486"/>
                  </a:lnTo>
                  <a:lnTo>
                    <a:pt x="418475" y="3700"/>
                  </a:lnTo>
                  <a:lnTo>
                    <a:pt x="380557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28678" name="Group 25"/>
          <p:cNvGrpSpPr>
            <a:grpSpLocks/>
          </p:cNvGrpSpPr>
          <p:nvPr/>
        </p:nvGrpSpPr>
        <p:grpSpPr bwMode="auto">
          <a:xfrm>
            <a:off x="4106365" y="2431481"/>
            <a:ext cx="1389158" cy="245298"/>
            <a:chOff x="7129897" y="1256725"/>
            <a:chExt cx="2561045" cy="453630"/>
          </a:xfrm>
        </p:grpSpPr>
        <p:sp>
          <p:nvSpPr>
            <p:cNvPr id="17" name="Freeform 16"/>
            <p:cNvSpPr/>
            <p:nvPr/>
          </p:nvSpPr>
          <p:spPr>
            <a:xfrm>
              <a:off x="7129897" y="1431810"/>
              <a:ext cx="436361" cy="278545"/>
            </a:xfrm>
            <a:custGeom>
              <a:avLst/>
              <a:gdLst/>
              <a:ahLst/>
              <a:cxnLst/>
              <a:rect l="0" t="0" r="0" b="0"/>
              <a:pathLst>
                <a:path w="437003" h="279077">
                  <a:moveTo>
                    <a:pt x="127246" y="117503"/>
                  </a:moveTo>
                  <a:lnTo>
                    <a:pt x="112131" y="104355"/>
                  </a:lnTo>
                  <a:lnTo>
                    <a:pt x="97911" y="97564"/>
                  </a:lnTo>
                  <a:lnTo>
                    <a:pt x="68622" y="92911"/>
                  </a:lnTo>
                  <a:lnTo>
                    <a:pt x="51695" y="97067"/>
                  </a:lnTo>
                  <a:lnTo>
                    <a:pt x="37617" y="106454"/>
                  </a:lnTo>
                  <a:lnTo>
                    <a:pt x="19617" y="128324"/>
                  </a:lnTo>
                  <a:lnTo>
                    <a:pt x="983" y="175561"/>
                  </a:lnTo>
                  <a:lnTo>
                    <a:pt x="0" y="195424"/>
                  </a:lnTo>
                  <a:lnTo>
                    <a:pt x="7382" y="232213"/>
                  </a:lnTo>
                  <a:lnTo>
                    <a:pt x="17923" y="247481"/>
                  </a:lnTo>
                  <a:lnTo>
                    <a:pt x="33424" y="259839"/>
                  </a:lnTo>
                  <a:lnTo>
                    <a:pt x="86798" y="279076"/>
                  </a:lnTo>
                  <a:lnTo>
                    <a:pt x="146464" y="277291"/>
                  </a:lnTo>
                  <a:lnTo>
                    <a:pt x="201369" y="267469"/>
                  </a:lnTo>
                  <a:lnTo>
                    <a:pt x="259513" y="250212"/>
                  </a:lnTo>
                  <a:lnTo>
                    <a:pt x="276501" y="243353"/>
                  </a:lnTo>
                  <a:lnTo>
                    <a:pt x="335609" y="193118"/>
                  </a:lnTo>
                  <a:lnTo>
                    <a:pt x="385202" y="148797"/>
                  </a:lnTo>
                  <a:lnTo>
                    <a:pt x="411436" y="100621"/>
                  </a:lnTo>
                  <a:lnTo>
                    <a:pt x="416971" y="64098"/>
                  </a:lnTo>
                  <a:lnTo>
                    <a:pt x="411777" y="21839"/>
                  </a:lnTo>
                  <a:lnTo>
                    <a:pt x="406779" y="3201"/>
                  </a:lnTo>
                  <a:lnTo>
                    <a:pt x="403087" y="0"/>
                  </a:lnTo>
                  <a:lnTo>
                    <a:pt x="398657" y="817"/>
                  </a:lnTo>
                  <a:lnTo>
                    <a:pt x="393738" y="4312"/>
                  </a:lnTo>
                  <a:lnTo>
                    <a:pt x="388274" y="18683"/>
                  </a:lnTo>
                  <a:lnTo>
                    <a:pt x="384764" y="69356"/>
                  </a:lnTo>
                  <a:lnTo>
                    <a:pt x="385055" y="129116"/>
                  </a:lnTo>
                  <a:lnTo>
                    <a:pt x="393562" y="183023"/>
                  </a:lnTo>
                  <a:lnTo>
                    <a:pt x="404712" y="222661"/>
                  </a:lnTo>
                  <a:lnTo>
                    <a:pt x="437002" y="26795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7617035" y="1495477"/>
              <a:ext cx="244362" cy="210102"/>
            </a:xfrm>
            <a:custGeom>
              <a:avLst/>
              <a:gdLst/>
              <a:ahLst/>
              <a:cxnLst/>
              <a:rect l="0" t="0" r="0" b="0"/>
              <a:pathLst>
                <a:path w="243670" h="210301">
                  <a:moveTo>
                    <a:pt x="170389" y="18162"/>
                  </a:moveTo>
                  <a:lnTo>
                    <a:pt x="165692" y="4067"/>
                  </a:lnTo>
                  <a:lnTo>
                    <a:pt x="160374" y="899"/>
                  </a:lnTo>
                  <a:lnTo>
                    <a:pt x="143975" y="0"/>
                  </a:lnTo>
                  <a:lnTo>
                    <a:pt x="89979" y="19655"/>
                  </a:lnTo>
                  <a:lnTo>
                    <a:pt x="57735" y="38927"/>
                  </a:lnTo>
                  <a:lnTo>
                    <a:pt x="25109" y="67170"/>
                  </a:lnTo>
                  <a:lnTo>
                    <a:pt x="10542" y="95071"/>
                  </a:lnTo>
                  <a:lnTo>
                    <a:pt x="0" y="128250"/>
                  </a:lnTo>
                  <a:lnTo>
                    <a:pt x="1569" y="151330"/>
                  </a:lnTo>
                  <a:lnTo>
                    <a:pt x="9807" y="172733"/>
                  </a:lnTo>
                  <a:lnTo>
                    <a:pt x="23301" y="188801"/>
                  </a:lnTo>
                  <a:lnTo>
                    <a:pt x="52183" y="204206"/>
                  </a:lnTo>
                  <a:lnTo>
                    <a:pt x="90349" y="210300"/>
                  </a:lnTo>
                  <a:lnTo>
                    <a:pt x="141213" y="204310"/>
                  </a:lnTo>
                  <a:lnTo>
                    <a:pt x="181193" y="189571"/>
                  </a:lnTo>
                  <a:lnTo>
                    <a:pt x="211614" y="166957"/>
                  </a:lnTo>
                  <a:lnTo>
                    <a:pt x="232537" y="141573"/>
                  </a:lnTo>
                  <a:lnTo>
                    <a:pt x="241606" y="124146"/>
                  </a:lnTo>
                  <a:lnTo>
                    <a:pt x="243669" y="103944"/>
                  </a:lnTo>
                  <a:lnTo>
                    <a:pt x="240327" y="83821"/>
                  </a:lnTo>
                  <a:lnTo>
                    <a:pt x="232285" y="68322"/>
                  </a:lnTo>
                  <a:lnTo>
                    <a:pt x="219533" y="57500"/>
                  </a:lnTo>
                  <a:lnTo>
                    <a:pt x="203048" y="50396"/>
                  </a:lnTo>
                  <a:lnTo>
                    <a:pt x="161539" y="4471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7937562" y="1487519"/>
              <a:ext cx="120594" cy="221243"/>
            </a:xfrm>
            <a:custGeom>
              <a:avLst/>
              <a:gdLst/>
              <a:ahLst/>
              <a:cxnLst/>
              <a:rect l="0" t="0" r="0" b="0"/>
              <a:pathLst>
                <a:path w="120363" h="221256">
                  <a:moveTo>
                    <a:pt x="18162" y="0"/>
                  </a:moveTo>
                  <a:lnTo>
                    <a:pt x="4067" y="4699"/>
                  </a:lnTo>
                  <a:lnTo>
                    <a:pt x="899" y="10016"/>
                  </a:lnTo>
                  <a:lnTo>
                    <a:pt x="0" y="26413"/>
                  </a:lnTo>
                  <a:lnTo>
                    <a:pt x="3104" y="34326"/>
                  </a:lnTo>
                  <a:lnTo>
                    <a:pt x="62861" y="97713"/>
                  </a:lnTo>
                  <a:lnTo>
                    <a:pt x="110855" y="138167"/>
                  </a:lnTo>
                  <a:lnTo>
                    <a:pt x="118360" y="155482"/>
                  </a:lnTo>
                  <a:lnTo>
                    <a:pt x="120362" y="165606"/>
                  </a:lnTo>
                  <a:lnTo>
                    <a:pt x="119729" y="174322"/>
                  </a:lnTo>
                  <a:lnTo>
                    <a:pt x="113782" y="189251"/>
                  </a:lnTo>
                  <a:lnTo>
                    <a:pt x="101960" y="199819"/>
                  </a:lnTo>
                  <a:lnTo>
                    <a:pt x="70334" y="214617"/>
                  </a:lnTo>
                  <a:lnTo>
                    <a:pt x="35862" y="22125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8070850" y="1477969"/>
              <a:ext cx="247536" cy="194185"/>
            </a:xfrm>
            <a:custGeom>
              <a:avLst/>
              <a:gdLst/>
              <a:ahLst/>
              <a:cxnLst/>
              <a:rect l="0" t="0" r="0" b="0"/>
              <a:pathLst>
                <a:path w="247806" h="195009">
                  <a:moveTo>
                    <a:pt x="0" y="124207"/>
                  </a:moveTo>
                  <a:lnTo>
                    <a:pt x="60797" y="106276"/>
                  </a:lnTo>
                  <a:lnTo>
                    <a:pt x="123835" y="85842"/>
                  </a:lnTo>
                  <a:lnTo>
                    <a:pt x="184618" y="63456"/>
                  </a:lnTo>
                  <a:lnTo>
                    <a:pt x="207340" y="46987"/>
                  </a:lnTo>
                  <a:lnTo>
                    <a:pt x="210994" y="40276"/>
                  </a:lnTo>
                  <a:lnTo>
                    <a:pt x="212434" y="24953"/>
                  </a:lnTo>
                  <a:lnTo>
                    <a:pt x="208491" y="17720"/>
                  </a:lnTo>
                  <a:lnTo>
                    <a:pt x="193619" y="4439"/>
                  </a:lnTo>
                  <a:lnTo>
                    <a:pt x="185131" y="1094"/>
                  </a:lnTo>
                  <a:lnTo>
                    <a:pt x="167832" y="0"/>
                  </a:lnTo>
                  <a:lnTo>
                    <a:pt x="136810" y="9610"/>
                  </a:lnTo>
                  <a:lnTo>
                    <a:pt x="82032" y="45781"/>
                  </a:lnTo>
                  <a:lnTo>
                    <a:pt x="64975" y="63784"/>
                  </a:lnTo>
                  <a:lnTo>
                    <a:pt x="54117" y="84896"/>
                  </a:lnTo>
                  <a:lnTo>
                    <a:pt x="51258" y="107391"/>
                  </a:lnTo>
                  <a:lnTo>
                    <a:pt x="51873" y="118896"/>
                  </a:lnTo>
                  <a:lnTo>
                    <a:pt x="60421" y="136925"/>
                  </a:lnTo>
                  <a:lnTo>
                    <a:pt x="89947" y="164523"/>
                  </a:lnTo>
                  <a:lnTo>
                    <a:pt x="120179" y="182916"/>
                  </a:lnTo>
                  <a:lnTo>
                    <a:pt x="154048" y="191425"/>
                  </a:lnTo>
                  <a:lnTo>
                    <a:pt x="216872" y="194536"/>
                  </a:lnTo>
                  <a:lnTo>
                    <a:pt x="247805" y="19500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8486584" y="1450910"/>
              <a:ext cx="345916" cy="178268"/>
            </a:xfrm>
            <a:custGeom>
              <a:avLst/>
              <a:gdLst/>
              <a:ahLst/>
              <a:cxnLst/>
              <a:rect l="0" t="0" r="0" b="0"/>
              <a:pathLst>
                <a:path w="345157" h="177625">
                  <a:moveTo>
                    <a:pt x="0" y="26569"/>
                  </a:moveTo>
                  <a:lnTo>
                    <a:pt x="12317" y="80540"/>
                  </a:lnTo>
                  <a:lnTo>
                    <a:pt x="22236" y="138725"/>
                  </a:lnTo>
                  <a:lnTo>
                    <a:pt x="37498" y="176450"/>
                  </a:lnTo>
                  <a:lnTo>
                    <a:pt x="39748" y="177624"/>
                  </a:lnTo>
                  <a:lnTo>
                    <a:pt x="42250" y="165817"/>
                  </a:lnTo>
                  <a:lnTo>
                    <a:pt x="41364" y="111362"/>
                  </a:lnTo>
                  <a:lnTo>
                    <a:pt x="39789" y="74966"/>
                  </a:lnTo>
                  <a:lnTo>
                    <a:pt x="48173" y="42876"/>
                  </a:lnTo>
                  <a:lnTo>
                    <a:pt x="58777" y="22016"/>
                  </a:lnTo>
                  <a:lnTo>
                    <a:pt x="73324" y="6190"/>
                  </a:lnTo>
                  <a:lnTo>
                    <a:pt x="83299" y="2166"/>
                  </a:lnTo>
                  <a:lnTo>
                    <a:pt x="107495" y="318"/>
                  </a:lnTo>
                  <a:lnTo>
                    <a:pt x="129393" y="5396"/>
                  </a:lnTo>
                  <a:lnTo>
                    <a:pt x="147977" y="15192"/>
                  </a:lnTo>
                  <a:lnTo>
                    <a:pt x="162791" y="29380"/>
                  </a:lnTo>
                  <a:lnTo>
                    <a:pt x="177490" y="53952"/>
                  </a:lnTo>
                  <a:lnTo>
                    <a:pt x="197437" y="113914"/>
                  </a:lnTo>
                  <a:lnTo>
                    <a:pt x="198213" y="132257"/>
                  </a:lnTo>
                  <a:lnTo>
                    <a:pt x="190697" y="168070"/>
                  </a:lnTo>
                  <a:lnTo>
                    <a:pt x="189083" y="169088"/>
                  </a:lnTo>
                  <a:lnTo>
                    <a:pt x="187289" y="157106"/>
                  </a:lnTo>
                  <a:lnTo>
                    <a:pt x="195669" y="100769"/>
                  </a:lnTo>
                  <a:lnTo>
                    <a:pt x="216646" y="47485"/>
                  </a:lnTo>
                  <a:lnTo>
                    <a:pt x="227728" y="27998"/>
                  </a:lnTo>
                  <a:lnTo>
                    <a:pt x="254421" y="5140"/>
                  </a:lnTo>
                  <a:lnTo>
                    <a:pt x="273363" y="0"/>
                  </a:lnTo>
                  <a:lnTo>
                    <a:pt x="282544" y="7"/>
                  </a:lnTo>
                  <a:lnTo>
                    <a:pt x="290631" y="2961"/>
                  </a:lnTo>
                  <a:lnTo>
                    <a:pt x="304862" y="14110"/>
                  </a:lnTo>
                  <a:lnTo>
                    <a:pt x="323930" y="36972"/>
                  </a:lnTo>
                  <a:lnTo>
                    <a:pt x="330805" y="56432"/>
                  </a:lnTo>
                  <a:lnTo>
                    <a:pt x="336565" y="112557"/>
                  </a:lnTo>
                  <a:lnTo>
                    <a:pt x="345156" y="15932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8843607" y="1406343"/>
              <a:ext cx="203106" cy="192594"/>
            </a:xfrm>
            <a:custGeom>
              <a:avLst/>
              <a:gdLst/>
              <a:ahLst/>
              <a:cxnLst/>
              <a:rect l="0" t="0" r="0" b="0"/>
              <a:pathLst>
                <a:path w="203328" h="192967">
                  <a:moveTo>
                    <a:pt x="183391" y="54059"/>
                  </a:moveTo>
                  <a:lnTo>
                    <a:pt x="175342" y="33845"/>
                  </a:lnTo>
                  <a:lnTo>
                    <a:pt x="166374" y="21802"/>
                  </a:lnTo>
                  <a:lnTo>
                    <a:pt x="140873" y="3965"/>
                  </a:lnTo>
                  <a:lnTo>
                    <a:pt x="119588" y="0"/>
                  </a:lnTo>
                  <a:lnTo>
                    <a:pt x="73873" y="5467"/>
                  </a:lnTo>
                  <a:lnTo>
                    <a:pt x="53099" y="15745"/>
                  </a:lnTo>
                  <a:lnTo>
                    <a:pt x="27439" y="38118"/>
                  </a:lnTo>
                  <a:lnTo>
                    <a:pt x="14761" y="55824"/>
                  </a:lnTo>
                  <a:lnTo>
                    <a:pt x="3078" y="87907"/>
                  </a:lnTo>
                  <a:lnTo>
                    <a:pt x="0" y="110731"/>
                  </a:lnTo>
                  <a:lnTo>
                    <a:pt x="7663" y="145695"/>
                  </a:lnTo>
                  <a:lnTo>
                    <a:pt x="19738" y="163948"/>
                  </a:lnTo>
                  <a:lnTo>
                    <a:pt x="35921" y="177633"/>
                  </a:lnTo>
                  <a:lnTo>
                    <a:pt x="67147" y="189883"/>
                  </a:lnTo>
                  <a:lnTo>
                    <a:pt x="101310" y="192966"/>
                  </a:lnTo>
                  <a:lnTo>
                    <a:pt x="155161" y="183118"/>
                  </a:lnTo>
                  <a:lnTo>
                    <a:pt x="178194" y="170093"/>
                  </a:lnTo>
                  <a:lnTo>
                    <a:pt x="188621" y="156764"/>
                  </a:lnTo>
                  <a:lnTo>
                    <a:pt x="203327" y="124169"/>
                  </a:lnTo>
                  <a:lnTo>
                    <a:pt x="201757" y="104231"/>
                  </a:lnTo>
                  <a:close/>
                </a:path>
              </a:pathLst>
            </a:custGeom>
            <a:solidFill>
              <a:schemeClr val="accent1">
                <a:alpha val="0"/>
              </a:schemeClr>
            </a:solidFill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9045127" y="1398385"/>
              <a:ext cx="264991" cy="194185"/>
            </a:xfrm>
            <a:custGeom>
              <a:avLst/>
              <a:gdLst/>
              <a:ahLst/>
              <a:cxnLst/>
              <a:rect l="0" t="0" r="0" b="0"/>
              <a:pathLst>
                <a:path w="265507" h="194770">
                  <a:moveTo>
                    <a:pt x="0" y="0"/>
                  </a:moveTo>
                  <a:lnTo>
                    <a:pt x="36955" y="17016"/>
                  </a:lnTo>
                  <a:lnTo>
                    <a:pt x="48548" y="30180"/>
                  </a:lnTo>
                  <a:lnTo>
                    <a:pt x="55994" y="46847"/>
                  </a:lnTo>
                  <a:lnTo>
                    <a:pt x="61166" y="105730"/>
                  </a:lnTo>
                  <a:lnTo>
                    <a:pt x="66416" y="138840"/>
                  </a:lnTo>
                  <a:lnTo>
                    <a:pt x="78900" y="167334"/>
                  </a:lnTo>
                  <a:lnTo>
                    <a:pt x="95053" y="189763"/>
                  </a:lnTo>
                  <a:lnTo>
                    <a:pt x="102703" y="193376"/>
                  </a:lnTo>
                  <a:lnTo>
                    <a:pt x="121693" y="194769"/>
                  </a:lnTo>
                  <a:lnTo>
                    <a:pt x="149799" y="185326"/>
                  </a:lnTo>
                  <a:lnTo>
                    <a:pt x="172111" y="170073"/>
                  </a:lnTo>
                  <a:lnTo>
                    <a:pt x="197271" y="139250"/>
                  </a:lnTo>
                  <a:lnTo>
                    <a:pt x="209284" y="118595"/>
                  </a:lnTo>
                  <a:lnTo>
                    <a:pt x="217709" y="75457"/>
                  </a:lnTo>
                  <a:lnTo>
                    <a:pt x="215506" y="34704"/>
                  </a:lnTo>
                  <a:lnTo>
                    <a:pt x="208539" y="15096"/>
                  </a:lnTo>
                  <a:lnTo>
                    <a:pt x="203927" y="7114"/>
                  </a:lnTo>
                  <a:lnTo>
                    <a:pt x="201837" y="5726"/>
                  </a:lnTo>
                  <a:lnTo>
                    <a:pt x="201426" y="8734"/>
                  </a:lnTo>
                  <a:lnTo>
                    <a:pt x="208128" y="70082"/>
                  </a:lnTo>
                  <a:lnTo>
                    <a:pt x="224091" y="124584"/>
                  </a:lnTo>
                  <a:lnTo>
                    <a:pt x="235299" y="145839"/>
                  </a:lnTo>
                  <a:lnTo>
                    <a:pt x="265506" y="17700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9364068" y="1256725"/>
              <a:ext cx="44430" cy="310379"/>
            </a:xfrm>
            <a:custGeom>
              <a:avLst/>
              <a:gdLst/>
              <a:ahLst/>
              <a:cxnLst/>
              <a:rect l="0" t="0" r="0" b="0"/>
              <a:pathLst>
                <a:path w="44252" h="309757">
                  <a:moveTo>
                    <a:pt x="0" y="0"/>
                  </a:moveTo>
                  <a:lnTo>
                    <a:pt x="4698" y="53971"/>
                  </a:lnTo>
                  <a:lnTo>
                    <a:pt x="9013" y="114022"/>
                  </a:lnTo>
                  <a:lnTo>
                    <a:pt x="15691" y="165218"/>
                  </a:lnTo>
                  <a:lnTo>
                    <a:pt x="22003" y="221876"/>
                  </a:lnTo>
                  <a:lnTo>
                    <a:pt x="28574" y="280277"/>
                  </a:lnTo>
                  <a:lnTo>
                    <a:pt x="33349" y="296654"/>
                  </a:lnTo>
                  <a:lnTo>
                    <a:pt x="44251" y="30975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9292663" y="1277417"/>
              <a:ext cx="398279" cy="270586"/>
            </a:xfrm>
            <a:custGeom>
              <a:avLst/>
              <a:gdLst/>
              <a:ahLst/>
              <a:cxnLst/>
              <a:rect l="0" t="0" r="0" b="0"/>
              <a:pathLst>
                <a:path w="398259" h="272149">
                  <a:moveTo>
                    <a:pt x="0" y="112844"/>
                  </a:moveTo>
                  <a:lnTo>
                    <a:pt x="60383" y="97749"/>
                  </a:lnTo>
                  <a:lnTo>
                    <a:pt x="118184" y="87996"/>
                  </a:lnTo>
                  <a:lnTo>
                    <a:pt x="136440" y="81806"/>
                  </a:lnTo>
                  <a:lnTo>
                    <a:pt x="164184" y="61807"/>
                  </a:lnTo>
                  <a:lnTo>
                    <a:pt x="173929" y="45255"/>
                  </a:lnTo>
                  <a:lnTo>
                    <a:pt x="188196" y="2578"/>
                  </a:lnTo>
                  <a:lnTo>
                    <a:pt x="190365" y="0"/>
                  </a:lnTo>
                  <a:lnTo>
                    <a:pt x="191811" y="3197"/>
                  </a:lnTo>
                  <a:lnTo>
                    <a:pt x="201455" y="63617"/>
                  </a:lnTo>
                  <a:lnTo>
                    <a:pt x="209361" y="126939"/>
                  </a:lnTo>
                  <a:lnTo>
                    <a:pt x="212003" y="186510"/>
                  </a:lnTo>
                  <a:lnTo>
                    <a:pt x="214104" y="192438"/>
                  </a:lnTo>
                  <a:lnTo>
                    <a:pt x="217471" y="194424"/>
                  </a:lnTo>
                  <a:lnTo>
                    <a:pt x="221682" y="193782"/>
                  </a:lnTo>
                  <a:lnTo>
                    <a:pt x="231606" y="182578"/>
                  </a:lnTo>
                  <a:lnTo>
                    <a:pt x="272642" y="126068"/>
                  </a:lnTo>
                  <a:lnTo>
                    <a:pt x="286378" y="112822"/>
                  </a:lnTo>
                  <a:lnTo>
                    <a:pt x="302316" y="103656"/>
                  </a:lnTo>
                  <a:lnTo>
                    <a:pt x="310696" y="102786"/>
                  </a:lnTo>
                  <a:lnTo>
                    <a:pt x="327874" y="107063"/>
                  </a:lnTo>
                  <a:lnTo>
                    <a:pt x="342720" y="118142"/>
                  </a:lnTo>
                  <a:lnTo>
                    <a:pt x="373353" y="157793"/>
                  </a:lnTo>
                  <a:lnTo>
                    <a:pt x="391797" y="206136"/>
                  </a:lnTo>
                  <a:lnTo>
                    <a:pt x="397408" y="260056"/>
                  </a:lnTo>
                  <a:lnTo>
                    <a:pt x="398258" y="27214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28679" name="Group 31"/>
          <p:cNvGrpSpPr>
            <a:grpSpLocks/>
          </p:cNvGrpSpPr>
          <p:nvPr/>
        </p:nvGrpSpPr>
        <p:grpSpPr bwMode="auto">
          <a:xfrm>
            <a:off x="1093927" y="3420567"/>
            <a:ext cx="897703" cy="142875"/>
            <a:chOff x="1584181" y="2144203"/>
            <a:chExt cx="1656533" cy="264750"/>
          </a:xfrm>
        </p:grpSpPr>
        <p:sp>
          <p:nvSpPr>
            <p:cNvPr id="27" name="Freeform 26"/>
            <p:cNvSpPr/>
            <p:nvPr/>
          </p:nvSpPr>
          <p:spPr>
            <a:xfrm>
              <a:off x="1584181" y="2184074"/>
              <a:ext cx="486001" cy="221689"/>
            </a:xfrm>
            <a:custGeom>
              <a:avLst/>
              <a:gdLst/>
              <a:ahLst/>
              <a:cxnLst/>
              <a:rect l="0" t="0" r="0" b="0"/>
              <a:pathLst>
                <a:path w="486761" h="221346">
                  <a:moveTo>
                    <a:pt x="0" y="46233"/>
                  </a:moveTo>
                  <a:lnTo>
                    <a:pt x="6082" y="69396"/>
                  </a:lnTo>
                  <a:lnTo>
                    <a:pt x="13184" y="128583"/>
                  </a:lnTo>
                  <a:lnTo>
                    <a:pt x="29622" y="187296"/>
                  </a:lnTo>
                  <a:lnTo>
                    <a:pt x="34259" y="221345"/>
                  </a:lnTo>
                  <a:lnTo>
                    <a:pt x="37957" y="160053"/>
                  </a:lnTo>
                  <a:lnTo>
                    <a:pt x="51471" y="102122"/>
                  </a:lnTo>
                  <a:lnTo>
                    <a:pt x="76894" y="39517"/>
                  </a:lnTo>
                  <a:lnTo>
                    <a:pt x="93367" y="18239"/>
                  </a:lnTo>
                  <a:lnTo>
                    <a:pt x="108364" y="5602"/>
                  </a:lnTo>
                  <a:lnTo>
                    <a:pt x="130108" y="1297"/>
                  </a:lnTo>
                  <a:lnTo>
                    <a:pt x="174733" y="6545"/>
                  </a:lnTo>
                  <a:lnTo>
                    <a:pt x="202881" y="23657"/>
                  </a:lnTo>
                  <a:lnTo>
                    <a:pt x="244278" y="68434"/>
                  </a:lnTo>
                  <a:lnTo>
                    <a:pt x="272585" y="125049"/>
                  </a:lnTo>
                  <a:lnTo>
                    <a:pt x="284757" y="152188"/>
                  </a:lnTo>
                  <a:lnTo>
                    <a:pt x="288174" y="154237"/>
                  </a:lnTo>
                  <a:lnTo>
                    <a:pt x="291435" y="151669"/>
                  </a:lnTo>
                  <a:lnTo>
                    <a:pt x="297680" y="137344"/>
                  </a:lnTo>
                  <a:lnTo>
                    <a:pt x="312670" y="78833"/>
                  </a:lnTo>
                  <a:lnTo>
                    <a:pt x="326244" y="48025"/>
                  </a:lnTo>
                  <a:lnTo>
                    <a:pt x="347420" y="20213"/>
                  </a:lnTo>
                  <a:lnTo>
                    <a:pt x="366485" y="7463"/>
                  </a:lnTo>
                  <a:lnTo>
                    <a:pt x="377076" y="2686"/>
                  </a:lnTo>
                  <a:lnTo>
                    <a:pt x="399333" y="0"/>
                  </a:lnTo>
                  <a:lnTo>
                    <a:pt x="420370" y="3068"/>
                  </a:lnTo>
                  <a:lnTo>
                    <a:pt x="443270" y="15852"/>
                  </a:lnTo>
                  <a:lnTo>
                    <a:pt x="456286" y="26503"/>
                  </a:lnTo>
                  <a:lnTo>
                    <a:pt x="469973" y="48254"/>
                  </a:lnTo>
                  <a:lnTo>
                    <a:pt x="482424" y="83016"/>
                  </a:lnTo>
                  <a:lnTo>
                    <a:pt x="486189" y="138255"/>
                  </a:lnTo>
                  <a:lnTo>
                    <a:pt x="486760" y="17898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2175006" y="2187264"/>
              <a:ext cx="293825" cy="192981"/>
            </a:xfrm>
            <a:custGeom>
              <a:avLst/>
              <a:gdLst/>
              <a:ahLst/>
              <a:cxnLst/>
              <a:rect l="0" t="0" r="0" b="0"/>
              <a:pathLst>
                <a:path w="293975" h="193556">
                  <a:moveTo>
                    <a:pt x="223172" y="69652"/>
                  </a:moveTo>
                  <a:lnTo>
                    <a:pt x="227871" y="55558"/>
                  </a:lnTo>
                  <a:lnTo>
                    <a:pt x="226305" y="48456"/>
                  </a:lnTo>
                  <a:lnTo>
                    <a:pt x="205217" y="18483"/>
                  </a:lnTo>
                  <a:lnTo>
                    <a:pt x="199402" y="11939"/>
                  </a:lnTo>
                  <a:lnTo>
                    <a:pt x="182451" y="4668"/>
                  </a:lnTo>
                  <a:lnTo>
                    <a:pt x="139520" y="0"/>
                  </a:lnTo>
                  <a:lnTo>
                    <a:pt x="104859" y="8588"/>
                  </a:lnTo>
                  <a:lnTo>
                    <a:pt x="49581" y="45187"/>
                  </a:lnTo>
                  <a:lnTo>
                    <a:pt x="20629" y="70270"/>
                  </a:lnTo>
                  <a:lnTo>
                    <a:pt x="2764" y="101084"/>
                  </a:lnTo>
                  <a:lnTo>
                    <a:pt x="0" y="123612"/>
                  </a:lnTo>
                  <a:lnTo>
                    <a:pt x="3032" y="145752"/>
                  </a:lnTo>
                  <a:lnTo>
                    <a:pt x="10935" y="165426"/>
                  </a:lnTo>
                  <a:lnTo>
                    <a:pt x="26248" y="178759"/>
                  </a:lnTo>
                  <a:lnTo>
                    <a:pt x="46165" y="186979"/>
                  </a:lnTo>
                  <a:lnTo>
                    <a:pt x="68129" y="190632"/>
                  </a:lnTo>
                  <a:lnTo>
                    <a:pt x="102608" y="183292"/>
                  </a:lnTo>
                  <a:lnTo>
                    <a:pt x="128339" y="168662"/>
                  </a:lnTo>
                  <a:lnTo>
                    <a:pt x="154653" y="131968"/>
                  </a:lnTo>
                  <a:lnTo>
                    <a:pt x="183597" y="70591"/>
                  </a:lnTo>
                  <a:lnTo>
                    <a:pt x="190178" y="52369"/>
                  </a:lnTo>
                  <a:lnTo>
                    <a:pt x="192325" y="51247"/>
                  </a:lnTo>
                  <a:lnTo>
                    <a:pt x="205997" y="112362"/>
                  </a:lnTo>
                  <a:lnTo>
                    <a:pt x="222074" y="149000"/>
                  </a:lnTo>
                  <a:lnTo>
                    <a:pt x="247868" y="171066"/>
                  </a:lnTo>
                  <a:lnTo>
                    <a:pt x="293974" y="19355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2513301" y="2179290"/>
              <a:ext cx="154059" cy="229663"/>
            </a:xfrm>
            <a:custGeom>
              <a:avLst/>
              <a:gdLst/>
              <a:ahLst/>
              <a:cxnLst/>
              <a:rect l="0" t="0" r="0" b="0"/>
              <a:pathLst>
                <a:path w="154461" h="229764">
                  <a:moveTo>
                    <a:pt x="132753" y="15654"/>
                  </a:moveTo>
                  <a:lnTo>
                    <a:pt x="78453" y="1542"/>
                  </a:lnTo>
                  <a:lnTo>
                    <a:pt x="46955" y="0"/>
                  </a:lnTo>
                  <a:lnTo>
                    <a:pt x="27753" y="3125"/>
                  </a:lnTo>
                  <a:lnTo>
                    <a:pt x="22436" y="8285"/>
                  </a:lnTo>
                  <a:lnTo>
                    <a:pt x="19874" y="15658"/>
                  </a:lnTo>
                  <a:lnTo>
                    <a:pt x="19150" y="24507"/>
                  </a:lnTo>
                  <a:lnTo>
                    <a:pt x="21617" y="31389"/>
                  </a:lnTo>
                  <a:lnTo>
                    <a:pt x="32225" y="41659"/>
                  </a:lnTo>
                  <a:lnTo>
                    <a:pt x="90569" y="86549"/>
                  </a:lnTo>
                  <a:lnTo>
                    <a:pt x="142955" y="132460"/>
                  </a:lnTo>
                  <a:lnTo>
                    <a:pt x="152037" y="151809"/>
                  </a:lnTo>
                  <a:lnTo>
                    <a:pt x="154460" y="162475"/>
                  </a:lnTo>
                  <a:lnTo>
                    <a:pt x="151906" y="182193"/>
                  </a:lnTo>
                  <a:lnTo>
                    <a:pt x="143232" y="199807"/>
                  </a:lnTo>
                  <a:lnTo>
                    <a:pt x="129544" y="214191"/>
                  </a:lnTo>
                  <a:lnTo>
                    <a:pt x="100553" y="228648"/>
                  </a:lnTo>
                  <a:lnTo>
                    <a:pt x="62354" y="229763"/>
                  </a:lnTo>
                  <a:lnTo>
                    <a:pt x="0" y="20150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2778536" y="2160152"/>
              <a:ext cx="257295" cy="202549"/>
            </a:xfrm>
            <a:custGeom>
              <a:avLst/>
              <a:gdLst/>
              <a:ahLst/>
              <a:cxnLst/>
              <a:rect l="0" t="0" r="0" b="0"/>
              <a:pathLst>
                <a:path w="256656" h="203555">
                  <a:moveTo>
                    <a:pt x="0" y="0"/>
                  </a:moveTo>
                  <a:lnTo>
                    <a:pt x="4698" y="14094"/>
                  </a:lnTo>
                  <a:lnTo>
                    <a:pt x="865" y="74729"/>
                  </a:lnTo>
                  <a:lnTo>
                    <a:pt x="171" y="128211"/>
                  </a:lnTo>
                  <a:lnTo>
                    <a:pt x="4721" y="191386"/>
                  </a:lnTo>
                  <a:lnTo>
                    <a:pt x="7080" y="195442"/>
                  </a:lnTo>
                  <a:lnTo>
                    <a:pt x="9637" y="195195"/>
                  </a:lnTo>
                  <a:lnTo>
                    <a:pt x="35868" y="159805"/>
                  </a:lnTo>
                  <a:lnTo>
                    <a:pt x="60034" y="119816"/>
                  </a:lnTo>
                  <a:lnTo>
                    <a:pt x="120615" y="56462"/>
                  </a:lnTo>
                  <a:lnTo>
                    <a:pt x="151551" y="33515"/>
                  </a:lnTo>
                  <a:lnTo>
                    <a:pt x="171429" y="23806"/>
                  </a:lnTo>
                  <a:lnTo>
                    <a:pt x="170337" y="23738"/>
                  </a:lnTo>
                  <a:lnTo>
                    <a:pt x="147388" y="30693"/>
                  </a:lnTo>
                  <a:lnTo>
                    <a:pt x="127692" y="43402"/>
                  </a:lnTo>
                  <a:lnTo>
                    <a:pt x="109401" y="64322"/>
                  </a:lnTo>
                  <a:lnTo>
                    <a:pt x="102707" y="83327"/>
                  </a:lnTo>
                  <a:lnTo>
                    <a:pt x="100922" y="93902"/>
                  </a:lnTo>
                  <a:lnTo>
                    <a:pt x="104183" y="113519"/>
                  </a:lnTo>
                  <a:lnTo>
                    <a:pt x="117076" y="138526"/>
                  </a:lnTo>
                  <a:lnTo>
                    <a:pt x="135974" y="158391"/>
                  </a:lnTo>
                  <a:lnTo>
                    <a:pt x="173488" y="182723"/>
                  </a:lnTo>
                  <a:lnTo>
                    <a:pt x="227796" y="195748"/>
                  </a:lnTo>
                  <a:lnTo>
                    <a:pt x="256655" y="20355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3035831" y="2144203"/>
              <a:ext cx="204883" cy="226473"/>
            </a:xfrm>
            <a:custGeom>
              <a:avLst/>
              <a:gdLst/>
              <a:ahLst/>
              <a:cxnLst/>
              <a:rect l="0" t="0" r="0" b="0"/>
              <a:pathLst>
                <a:path w="205104" h="225791">
                  <a:moveTo>
                    <a:pt x="185854" y="15240"/>
                  </a:moveTo>
                  <a:lnTo>
                    <a:pt x="171759" y="5843"/>
                  </a:lnTo>
                  <a:lnTo>
                    <a:pt x="144201" y="0"/>
                  </a:lnTo>
                  <a:lnTo>
                    <a:pt x="90689" y="485"/>
                  </a:lnTo>
                  <a:lnTo>
                    <a:pt x="81110" y="2453"/>
                  </a:lnTo>
                  <a:lnTo>
                    <a:pt x="77673" y="7699"/>
                  </a:lnTo>
                  <a:lnTo>
                    <a:pt x="78333" y="15129"/>
                  </a:lnTo>
                  <a:lnTo>
                    <a:pt x="81723" y="24016"/>
                  </a:lnTo>
                  <a:lnTo>
                    <a:pt x="135339" y="79954"/>
                  </a:lnTo>
                  <a:lnTo>
                    <a:pt x="190196" y="136617"/>
                  </a:lnTo>
                  <a:lnTo>
                    <a:pt x="201878" y="155720"/>
                  </a:lnTo>
                  <a:lnTo>
                    <a:pt x="205103" y="176666"/>
                  </a:lnTo>
                  <a:lnTo>
                    <a:pt x="204587" y="187759"/>
                  </a:lnTo>
                  <a:lnTo>
                    <a:pt x="200309" y="197120"/>
                  </a:lnTo>
                  <a:lnTo>
                    <a:pt x="185067" y="212767"/>
                  </a:lnTo>
                  <a:lnTo>
                    <a:pt x="162559" y="221032"/>
                  </a:lnTo>
                  <a:lnTo>
                    <a:pt x="101714" y="225790"/>
                  </a:lnTo>
                  <a:lnTo>
                    <a:pt x="38551" y="218554"/>
                  </a:lnTo>
                  <a:lnTo>
                    <a:pt x="19101" y="214426"/>
                  </a:lnTo>
                  <a:lnTo>
                    <a:pt x="12734" y="210965"/>
                  </a:lnTo>
                  <a:lnTo>
                    <a:pt x="8489" y="206691"/>
                  </a:lnTo>
                  <a:lnTo>
                    <a:pt x="0" y="19224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28680" name="Group 35"/>
          <p:cNvGrpSpPr>
            <a:grpSpLocks/>
          </p:cNvGrpSpPr>
          <p:nvPr/>
        </p:nvGrpSpPr>
        <p:grpSpPr bwMode="auto">
          <a:xfrm>
            <a:off x="2789936" y="3101299"/>
            <a:ext cx="420018" cy="205706"/>
            <a:chOff x="4266909" y="2035540"/>
            <a:chExt cx="775514" cy="378960"/>
          </a:xfrm>
        </p:grpSpPr>
        <p:sp>
          <p:nvSpPr>
            <p:cNvPr id="33" name="Freeform 32"/>
            <p:cNvSpPr/>
            <p:nvPr/>
          </p:nvSpPr>
          <p:spPr>
            <a:xfrm>
              <a:off x="4266909" y="2097379"/>
              <a:ext cx="185933" cy="247354"/>
            </a:xfrm>
            <a:custGeom>
              <a:avLst/>
              <a:gdLst/>
              <a:ahLst/>
              <a:cxnLst/>
              <a:rect l="0" t="0" r="0" b="0"/>
              <a:pathLst>
                <a:path w="186385" h="248267">
                  <a:moveTo>
                    <a:pt x="149328" y="18162"/>
                  </a:moveTo>
                  <a:lnTo>
                    <a:pt x="144630" y="4067"/>
                  </a:lnTo>
                  <a:lnTo>
                    <a:pt x="139312" y="898"/>
                  </a:lnTo>
                  <a:lnTo>
                    <a:pt x="122915" y="0"/>
                  </a:lnTo>
                  <a:lnTo>
                    <a:pt x="62069" y="12739"/>
                  </a:lnTo>
                  <a:lnTo>
                    <a:pt x="7834" y="42322"/>
                  </a:lnTo>
                  <a:lnTo>
                    <a:pt x="2881" y="50002"/>
                  </a:lnTo>
                  <a:lnTo>
                    <a:pt x="0" y="69025"/>
                  </a:lnTo>
                  <a:lnTo>
                    <a:pt x="2575" y="76654"/>
                  </a:lnTo>
                  <a:lnTo>
                    <a:pt x="13303" y="87754"/>
                  </a:lnTo>
                  <a:lnTo>
                    <a:pt x="45212" y="102892"/>
                  </a:lnTo>
                  <a:lnTo>
                    <a:pt x="99840" y="118356"/>
                  </a:lnTo>
                  <a:lnTo>
                    <a:pt x="138460" y="131226"/>
                  </a:lnTo>
                  <a:lnTo>
                    <a:pt x="172275" y="157329"/>
                  </a:lnTo>
                  <a:lnTo>
                    <a:pt x="185736" y="179366"/>
                  </a:lnTo>
                  <a:lnTo>
                    <a:pt x="186384" y="186599"/>
                  </a:lnTo>
                  <a:lnTo>
                    <a:pt x="181859" y="199880"/>
                  </a:lnTo>
                  <a:lnTo>
                    <a:pt x="168047" y="209717"/>
                  </a:lnTo>
                  <a:lnTo>
                    <a:pt x="115847" y="226218"/>
                  </a:lnTo>
                  <a:lnTo>
                    <a:pt x="53051" y="237250"/>
                  </a:lnTo>
                  <a:lnTo>
                    <a:pt x="16576" y="24826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4478269" y="2035540"/>
              <a:ext cx="44497" cy="274310"/>
            </a:xfrm>
            <a:custGeom>
              <a:avLst/>
              <a:gdLst/>
              <a:ahLst/>
              <a:cxnLst/>
              <a:rect l="0" t="0" r="0" b="0"/>
              <a:pathLst>
                <a:path w="43994" h="274357">
                  <a:moveTo>
                    <a:pt x="26293" y="0"/>
                  </a:moveTo>
                  <a:lnTo>
                    <a:pt x="16897" y="9397"/>
                  </a:lnTo>
                  <a:lnTo>
                    <a:pt x="6355" y="43429"/>
                  </a:lnTo>
                  <a:lnTo>
                    <a:pt x="1048" y="94640"/>
                  </a:lnTo>
                  <a:lnTo>
                    <a:pt x="0" y="148461"/>
                  </a:lnTo>
                  <a:lnTo>
                    <a:pt x="4491" y="192562"/>
                  </a:lnTo>
                  <a:lnTo>
                    <a:pt x="31478" y="254563"/>
                  </a:lnTo>
                  <a:lnTo>
                    <a:pt x="43993" y="27435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4443307" y="2110064"/>
              <a:ext cx="599116" cy="304436"/>
            </a:xfrm>
            <a:custGeom>
              <a:avLst/>
              <a:gdLst/>
              <a:ahLst/>
              <a:cxnLst/>
              <a:rect l="0" t="0" r="0" b="0"/>
              <a:pathLst>
                <a:path w="599635" h="304773">
                  <a:moveTo>
                    <a:pt x="0" y="67416"/>
                  </a:moveTo>
                  <a:lnTo>
                    <a:pt x="22179" y="48186"/>
                  </a:lnTo>
                  <a:lnTo>
                    <a:pt x="79428" y="29641"/>
                  </a:lnTo>
                  <a:lnTo>
                    <a:pt x="136241" y="24444"/>
                  </a:lnTo>
                  <a:lnTo>
                    <a:pt x="192188" y="23418"/>
                  </a:lnTo>
                  <a:lnTo>
                    <a:pt x="210302" y="24261"/>
                  </a:lnTo>
                  <a:lnTo>
                    <a:pt x="211003" y="25862"/>
                  </a:lnTo>
                  <a:lnTo>
                    <a:pt x="168555" y="62950"/>
                  </a:lnTo>
                  <a:lnTo>
                    <a:pt x="151697" y="94832"/>
                  </a:lnTo>
                  <a:lnTo>
                    <a:pt x="148332" y="103394"/>
                  </a:lnTo>
                  <a:lnTo>
                    <a:pt x="147216" y="123396"/>
                  </a:lnTo>
                  <a:lnTo>
                    <a:pt x="154511" y="163588"/>
                  </a:lnTo>
                  <a:lnTo>
                    <a:pt x="159059" y="170865"/>
                  </a:lnTo>
                  <a:lnTo>
                    <a:pt x="171978" y="181572"/>
                  </a:lnTo>
                  <a:lnTo>
                    <a:pt x="195837" y="193129"/>
                  </a:lnTo>
                  <a:lnTo>
                    <a:pt x="230986" y="198083"/>
                  </a:lnTo>
                  <a:lnTo>
                    <a:pt x="253113" y="193997"/>
                  </a:lnTo>
                  <a:lnTo>
                    <a:pt x="271797" y="184642"/>
                  </a:lnTo>
                  <a:lnTo>
                    <a:pt x="286657" y="170651"/>
                  </a:lnTo>
                  <a:lnTo>
                    <a:pt x="301382" y="146188"/>
                  </a:lnTo>
                  <a:lnTo>
                    <a:pt x="307275" y="110860"/>
                  </a:lnTo>
                  <a:lnTo>
                    <a:pt x="304322" y="78649"/>
                  </a:lnTo>
                  <a:lnTo>
                    <a:pt x="287449" y="41336"/>
                  </a:lnTo>
                  <a:lnTo>
                    <a:pt x="276569" y="23374"/>
                  </a:lnTo>
                  <a:lnTo>
                    <a:pt x="271898" y="20355"/>
                  </a:lnTo>
                  <a:lnTo>
                    <a:pt x="267800" y="21291"/>
                  </a:lnTo>
                  <a:lnTo>
                    <a:pt x="264085" y="24866"/>
                  </a:lnTo>
                  <a:lnTo>
                    <a:pt x="262579" y="41949"/>
                  </a:lnTo>
                  <a:lnTo>
                    <a:pt x="269626" y="83582"/>
                  </a:lnTo>
                  <a:lnTo>
                    <a:pt x="298187" y="145994"/>
                  </a:lnTo>
                  <a:lnTo>
                    <a:pt x="314632" y="166526"/>
                  </a:lnTo>
                  <a:lnTo>
                    <a:pt x="329623" y="178988"/>
                  </a:lnTo>
                  <a:lnTo>
                    <a:pt x="337751" y="182115"/>
                  </a:lnTo>
                  <a:lnTo>
                    <a:pt x="354649" y="182967"/>
                  </a:lnTo>
                  <a:lnTo>
                    <a:pt x="361318" y="179850"/>
                  </a:lnTo>
                  <a:lnTo>
                    <a:pt x="371351" y="168521"/>
                  </a:lnTo>
                  <a:lnTo>
                    <a:pt x="376466" y="151030"/>
                  </a:lnTo>
                  <a:lnTo>
                    <a:pt x="377756" y="131128"/>
                  </a:lnTo>
                  <a:lnTo>
                    <a:pt x="367268" y="77222"/>
                  </a:lnTo>
                  <a:lnTo>
                    <a:pt x="369955" y="91190"/>
                  </a:lnTo>
                  <a:lnTo>
                    <a:pt x="376174" y="142356"/>
                  </a:lnTo>
                  <a:lnTo>
                    <a:pt x="388655" y="167524"/>
                  </a:lnTo>
                  <a:lnTo>
                    <a:pt x="409507" y="187437"/>
                  </a:lnTo>
                  <a:lnTo>
                    <a:pt x="418541" y="190697"/>
                  </a:lnTo>
                  <a:lnTo>
                    <a:pt x="439068" y="191698"/>
                  </a:lnTo>
                  <a:lnTo>
                    <a:pt x="468039" y="186733"/>
                  </a:lnTo>
                  <a:lnTo>
                    <a:pt x="503275" y="169179"/>
                  </a:lnTo>
                  <a:lnTo>
                    <a:pt x="523884" y="151543"/>
                  </a:lnTo>
                  <a:lnTo>
                    <a:pt x="541464" y="127087"/>
                  </a:lnTo>
                  <a:lnTo>
                    <a:pt x="549751" y="106392"/>
                  </a:lnTo>
                  <a:lnTo>
                    <a:pt x="551467" y="84083"/>
                  </a:lnTo>
                  <a:lnTo>
                    <a:pt x="544557" y="42410"/>
                  </a:lnTo>
                  <a:lnTo>
                    <a:pt x="531856" y="19471"/>
                  </a:lnTo>
                  <a:lnTo>
                    <a:pt x="515636" y="218"/>
                  </a:lnTo>
                  <a:lnTo>
                    <a:pt x="512894" y="0"/>
                  </a:lnTo>
                  <a:lnTo>
                    <a:pt x="512049" y="3788"/>
                  </a:lnTo>
                  <a:lnTo>
                    <a:pt x="512469" y="10247"/>
                  </a:lnTo>
                  <a:lnTo>
                    <a:pt x="533174" y="63684"/>
                  </a:lnTo>
                  <a:lnTo>
                    <a:pt x="558235" y="125185"/>
                  </a:lnTo>
                  <a:lnTo>
                    <a:pt x="583394" y="184723"/>
                  </a:lnTo>
                  <a:lnTo>
                    <a:pt x="597783" y="241766"/>
                  </a:lnTo>
                  <a:lnTo>
                    <a:pt x="599634" y="275975"/>
                  </a:lnTo>
                  <a:lnTo>
                    <a:pt x="596583" y="295812"/>
                  </a:lnTo>
                  <a:lnTo>
                    <a:pt x="591442" y="301298"/>
                  </a:lnTo>
                  <a:lnTo>
                    <a:pt x="584082" y="303972"/>
                  </a:lnTo>
                  <a:lnTo>
                    <a:pt x="575241" y="304772"/>
                  </a:lnTo>
                  <a:lnTo>
                    <a:pt x="557552" y="300415"/>
                  </a:lnTo>
                  <a:lnTo>
                    <a:pt x="533630" y="286906"/>
                  </a:lnTo>
                  <a:lnTo>
                    <a:pt x="491457" y="253115"/>
                  </a:lnTo>
                  <a:lnTo>
                    <a:pt x="477909" y="23556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28681" name="Group 38"/>
          <p:cNvGrpSpPr>
            <a:grpSpLocks/>
          </p:cNvGrpSpPr>
          <p:nvPr/>
        </p:nvGrpSpPr>
        <p:grpSpPr bwMode="auto">
          <a:xfrm>
            <a:off x="3378449" y="3118513"/>
            <a:ext cx="640355" cy="154064"/>
            <a:chOff x="5315639" y="2002568"/>
            <a:chExt cx="1180390" cy="283318"/>
          </a:xfrm>
        </p:grpSpPr>
        <p:sp>
          <p:nvSpPr>
            <p:cNvPr id="37" name="Freeform 36"/>
            <p:cNvSpPr/>
            <p:nvPr/>
          </p:nvSpPr>
          <p:spPr>
            <a:xfrm>
              <a:off x="5315639" y="2029475"/>
              <a:ext cx="374425" cy="256411"/>
            </a:xfrm>
            <a:custGeom>
              <a:avLst/>
              <a:gdLst/>
              <a:ahLst/>
              <a:cxnLst/>
              <a:rect l="0" t="0" r="0" b="0"/>
              <a:pathLst>
                <a:path w="375024" h="256036">
                  <a:moveTo>
                    <a:pt x="198020" y="76492"/>
                  </a:moveTo>
                  <a:lnTo>
                    <a:pt x="202718" y="62397"/>
                  </a:lnTo>
                  <a:lnTo>
                    <a:pt x="201152" y="56278"/>
                  </a:lnTo>
                  <a:lnTo>
                    <a:pt x="191545" y="44235"/>
                  </a:lnTo>
                  <a:lnTo>
                    <a:pt x="174820" y="37572"/>
                  </a:lnTo>
                  <a:lnTo>
                    <a:pt x="164853" y="35795"/>
                  </a:lnTo>
                  <a:lnTo>
                    <a:pt x="143289" y="39065"/>
                  </a:lnTo>
                  <a:lnTo>
                    <a:pt x="87670" y="62640"/>
                  </a:lnTo>
                  <a:lnTo>
                    <a:pt x="63600" y="81675"/>
                  </a:lnTo>
                  <a:lnTo>
                    <a:pt x="20069" y="132893"/>
                  </a:lnTo>
                  <a:lnTo>
                    <a:pt x="1018" y="186467"/>
                  </a:lnTo>
                  <a:lnTo>
                    <a:pt x="0" y="206988"/>
                  </a:lnTo>
                  <a:lnTo>
                    <a:pt x="3809" y="224958"/>
                  </a:lnTo>
                  <a:lnTo>
                    <a:pt x="12057" y="239501"/>
                  </a:lnTo>
                  <a:lnTo>
                    <a:pt x="24901" y="249898"/>
                  </a:lnTo>
                  <a:lnTo>
                    <a:pt x="32457" y="254047"/>
                  </a:lnTo>
                  <a:lnTo>
                    <a:pt x="51340" y="256035"/>
                  </a:lnTo>
                  <a:lnTo>
                    <a:pt x="71861" y="252657"/>
                  </a:lnTo>
                  <a:lnTo>
                    <a:pt x="118071" y="229007"/>
                  </a:lnTo>
                  <a:lnTo>
                    <a:pt x="152727" y="199053"/>
                  </a:lnTo>
                  <a:lnTo>
                    <a:pt x="185693" y="155967"/>
                  </a:lnTo>
                  <a:lnTo>
                    <a:pt x="199066" y="124842"/>
                  </a:lnTo>
                  <a:lnTo>
                    <a:pt x="199860" y="90708"/>
                  </a:lnTo>
                  <a:lnTo>
                    <a:pt x="196296" y="84986"/>
                  </a:lnTo>
                  <a:lnTo>
                    <a:pt x="190971" y="83138"/>
                  </a:lnTo>
                  <a:lnTo>
                    <a:pt x="184470" y="83873"/>
                  </a:lnTo>
                  <a:lnTo>
                    <a:pt x="180136" y="88296"/>
                  </a:lnTo>
                  <a:lnTo>
                    <a:pt x="175322" y="103699"/>
                  </a:lnTo>
                  <a:lnTo>
                    <a:pt x="173213" y="144655"/>
                  </a:lnTo>
                  <a:lnTo>
                    <a:pt x="176506" y="163821"/>
                  </a:lnTo>
                  <a:lnTo>
                    <a:pt x="186491" y="179550"/>
                  </a:lnTo>
                  <a:lnTo>
                    <a:pt x="200763" y="192113"/>
                  </a:lnTo>
                  <a:lnTo>
                    <a:pt x="216939" y="200975"/>
                  </a:lnTo>
                  <a:lnTo>
                    <a:pt x="247330" y="206794"/>
                  </a:lnTo>
                  <a:lnTo>
                    <a:pt x="256460" y="204661"/>
                  </a:lnTo>
                  <a:lnTo>
                    <a:pt x="271850" y="194424"/>
                  </a:lnTo>
                  <a:lnTo>
                    <a:pt x="296771" y="163814"/>
                  </a:lnTo>
                  <a:lnTo>
                    <a:pt x="315429" y="115889"/>
                  </a:lnTo>
                  <a:lnTo>
                    <a:pt x="319657" y="64133"/>
                  </a:lnTo>
                  <a:lnTo>
                    <a:pt x="309435" y="3055"/>
                  </a:lnTo>
                  <a:lnTo>
                    <a:pt x="307698" y="0"/>
                  </a:lnTo>
                  <a:lnTo>
                    <a:pt x="306539" y="2880"/>
                  </a:lnTo>
                  <a:lnTo>
                    <a:pt x="304426" y="60098"/>
                  </a:lnTo>
                  <a:lnTo>
                    <a:pt x="306279" y="82973"/>
                  </a:lnTo>
                  <a:lnTo>
                    <a:pt x="328870" y="141469"/>
                  </a:lnTo>
                  <a:lnTo>
                    <a:pt x="369820" y="201697"/>
                  </a:lnTo>
                  <a:lnTo>
                    <a:pt x="375023" y="20924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5774151" y="2002568"/>
              <a:ext cx="721878" cy="248497"/>
            </a:xfrm>
            <a:custGeom>
              <a:avLst/>
              <a:gdLst/>
              <a:ahLst/>
              <a:cxnLst/>
              <a:rect l="0" t="0" r="0" b="0"/>
              <a:pathLst>
                <a:path w="721306" h="248460">
                  <a:moveTo>
                    <a:pt x="84093" y="121474"/>
                  </a:moveTo>
                  <a:lnTo>
                    <a:pt x="79394" y="107379"/>
                  </a:lnTo>
                  <a:lnTo>
                    <a:pt x="69221" y="97837"/>
                  </a:lnTo>
                  <a:lnTo>
                    <a:pt x="62378" y="93916"/>
                  </a:lnTo>
                  <a:lnTo>
                    <a:pt x="54866" y="93268"/>
                  </a:lnTo>
                  <a:lnTo>
                    <a:pt x="38652" y="97793"/>
                  </a:lnTo>
                  <a:lnTo>
                    <a:pt x="12939" y="116096"/>
                  </a:lnTo>
                  <a:lnTo>
                    <a:pt x="3301" y="134490"/>
                  </a:lnTo>
                  <a:lnTo>
                    <a:pt x="0" y="156759"/>
                  </a:lnTo>
                  <a:lnTo>
                    <a:pt x="4655" y="194973"/>
                  </a:lnTo>
                  <a:lnTo>
                    <a:pt x="13059" y="216091"/>
                  </a:lnTo>
                  <a:lnTo>
                    <a:pt x="25972" y="230066"/>
                  </a:lnTo>
                  <a:lnTo>
                    <a:pt x="52448" y="243462"/>
                  </a:lnTo>
                  <a:lnTo>
                    <a:pt x="72979" y="248459"/>
                  </a:lnTo>
                  <a:lnTo>
                    <a:pt x="110196" y="243654"/>
                  </a:lnTo>
                  <a:lnTo>
                    <a:pt x="145955" y="233236"/>
                  </a:lnTo>
                  <a:lnTo>
                    <a:pt x="152868" y="228432"/>
                  </a:lnTo>
                  <a:lnTo>
                    <a:pt x="163172" y="215229"/>
                  </a:lnTo>
                  <a:lnTo>
                    <a:pt x="165784" y="196904"/>
                  </a:lnTo>
                  <a:lnTo>
                    <a:pt x="162684" y="176632"/>
                  </a:lnTo>
                  <a:lnTo>
                    <a:pt x="154750" y="157789"/>
                  </a:lnTo>
                  <a:lnTo>
                    <a:pt x="139425" y="142203"/>
                  </a:lnTo>
                  <a:lnTo>
                    <a:pt x="87691" y="98051"/>
                  </a:lnTo>
                  <a:lnTo>
                    <a:pt x="88458" y="94058"/>
                  </a:lnTo>
                  <a:lnTo>
                    <a:pt x="93886" y="91396"/>
                  </a:lnTo>
                  <a:lnTo>
                    <a:pt x="111062" y="89423"/>
                  </a:lnTo>
                  <a:lnTo>
                    <a:pt x="170847" y="102360"/>
                  </a:lnTo>
                  <a:lnTo>
                    <a:pt x="224105" y="127965"/>
                  </a:lnTo>
                  <a:lnTo>
                    <a:pt x="247077" y="149948"/>
                  </a:lnTo>
                  <a:lnTo>
                    <a:pt x="261641" y="175145"/>
                  </a:lnTo>
                  <a:lnTo>
                    <a:pt x="267486" y="205993"/>
                  </a:lnTo>
                  <a:lnTo>
                    <a:pt x="266340" y="211254"/>
                  </a:lnTo>
                  <a:lnTo>
                    <a:pt x="263608" y="212794"/>
                  </a:lnTo>
                  <a:lnTo>
                    <a:pt x="259821" y="211855"/>
                  </a:lnTo>
                  <a:lnTo>
                    <a:pt x="258279" y="207295"/>
                  </a:lnTo>
                  <a:lnTo>
                    <a:pt x="262686" y="149703"/>
                  </a:lnTo>
                  <a:lnTo>
                    <a:pt x="280985" y="91806"/>
                  </a:lnTo>
                  <a:lnTo>
                    <a:pt x="295069" y="65920"/>
                  </a:lnTo>
                  <a:lnTo>
                    <a:pt x="302428" y="61821"/>
                  </a:lnTo>
                  <a:lnTo>
                    <a:pt x="321094" y="59888"/>
                  </a:lnTo>
                  <a:lnTo>
                    <a:pt x="349019" y="64329"/>
                  </a:lnTo>
                  <a:lnTo>
                    <a:pt x="356096" y="69611"/>
                  </a:lnTo>
                  <a:lnTo>
                    <a:pt x="391520" y="130310"/>
                  </a:lnTo>
                  <a:lnTo>
                    <a:pt x="413967" y="180802"/>
                  </a:lnTo>
                  <a:lnTo>
                    <a:pt x="425408" y="193076"/>
                  </a:lnTo>
                  <a:lnTo>
                    <a:pt x="465310" y="212254"/>
                  </a:lnTo>
                  <a:lnTo>
                    <a:pt x="473940" y="212478"/>
                  </a:lnTo>
                  <a:lnTo>
                    <a:pt x="511610" y="198706"/>
                  </a:lnTo>
                  <a:lnTo>
                    <a:pt x="566292" y="165224"/>
                  </a:lnTo>
                  <a:lnTo>
                    <a:pt x="607012" y="128898"/>
                  </a:lnTo>
                  <a:lnTo>
                    <a:pt x="623632" y="98653"/>
                  </a:lnTo>
                  <a:lnTo>
                    <a:pt x="634784" y="69478"/>
                  </a:lnTo>
                  <a:lnTo>
                    <a:pt x="635108" y="60260"/>
                  </a:lnTo>
                  <a:lnTo>
                    <a:pt x="630222" y="42150"/>
                  </a:lnTo>
                  <a:lnTo>
                    <a:pt x="616414" y="20067"/>
                  </a:lnTo>
                  <a:lnTo>
                    <a:pt x="602902" y="9864"/>
                  </a:lnTo>
                  <a:lnTo>
                    <a:pt x="586079" y="3035"/>
                  </a:lnTo>
                  <a:lnTo>
                    <a:pt x="565492" y="0"/>
                  </a:lnTo>
                  <a:lnTo>
                    <a:pt x="545852" y="3895"/>
                  </a:lnTo>
                  <a:lnTo>
                    <a:pt x="520833" y="17146"/>
                  </a:lnTo>
                  <a:lnTo>
                    <a:pt x="513906" y="22421"/>
                  </a:lnTo>
                  <a:lnTo>
                    <a:pt x="506208" y="41394"/>
                  </a:lnTo>
                  <a:lnTo>
                    <a:pt x="503771" y="64249"/>
                  </a:lnTo>
                  <a:lnTo>
                    <a:pt x="505965" y="84240"/>
                  </a:lnTo>
                  <a:lnTo>
                    <a:pt x="512841" y="100337"/>
                  </a:lnTo>
                  <a:lnTo>
                    <a:pt x="523436" y="114046"/>
                  </a:lnTo>
                  <a:lnTo>
                    <a:pt x="537978" y="126695"/>
                  </a:lnTo>
                  <a:lnTo>
                    <a:pt x="578417" y="143775"/>
                  </a:lnTo>
                  <a:lnTo>
                    <a:pt x="613630" y="151573"/>
                  </a:lnTo>
                  <a:lnTo>
                    <a:pt x="671701" y="146395"/>
                  </a:lnTo>
                  <a:lnTo>
                    <a:pt x="721305" y="13917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28682" name="Group 42"/>
          <p:cNvGrpSpPr>
            <a:grpSpLocks/>
          </p:cNvGrpSpPr>
          <p:nvPr/>
        </p:nvGrpSpPr>
        <p:grpSpPr bwMode="auto">
          <a:xfrm>
            <a:off x="4694681" y="3361071"/>
            <a:ext cx="652405" cy="206566"/>
            <a:chOff x="7434147" y="1984831"/>
            <a:chExt cx="1203624" cy="379876"/>
          </a:xfrm>
        </p:grpSpPr>
        <p:sp>
          <p:nvSpPr>
            <p:cNvPr id="40" name="Freeform 39"/>
            <p:cNvSpPr/>
            <p:nvPr/>
          </p:nvSpPr>
          <p:spPr>
            <a:xfrm>
              <a:off x="7434147" y="2000659"/>
              <a:ext cx="260415" cy="364048"/>
            </a:xfrm>
            <a:custGeom>
              <a:avLst/>
              <a:gdLst/>
              <a:ahLst/>
              <a:cxnLst/>
              <a:rect l="0" t="0" r="0" b="0"/>
              <a:pathLst>
                <a:path w="259977" h="364567">
                  <a:moveTo>
                    <a:pt x="0" y="0"/>
                  </a:moveTo>
                  <a:lnTo>
                    <a:pt x="7065" y="61365"/>
                  </a:lnTo>
                  <a:lnTo>
                    <a:pt x="15308" y="118724"/>
                  </a:lnTo>
                  <a:lnTo>
                    <a:pt x="21926" y="172484"/>
                  </a:lnTo>
                  <a:lnTo>
                    <a:pt x="35568" y="234669"/>
                  </a:lnTo>
                  <a:lnTo>
                    <a:pt x="53115" y="294301"/>
                  </a:lnTo>
                  <a:lnTo>
                    <a:pt x="70803" y="353427"/>
                  </a:lnTo>
                  <a:lnTo>
                    <a:pt x="73752" y="362470"/>
                  </a:lnTo>
                  <a:lnTo>
                    <a:pt x="75719" y="364566"/>
                  </a:lnTo>
                  <a:lnTo>
                    <a:pt x="77029" y="362029"/>
                  </a:lnTo>
                  <a:lnTo>
                    <a:pt x="82043" y="301124"/>
                  </a:lnTo>
                  <a:lnTo>
                    <a:pt x="94716" y="242916"/>
                  </a:lnTo>
                  <a:lnTo>
                    <a:pt x="100442" y="223015"/>
                  </a:lnTo>
                  <a:lnTo>
                    <a:pt x="111509" y="206958"/>
                  </a:lnTo>
                  <a:lnTo>
                    <a:pt x="142650" y="180626"/>
                  </a:lnTo>
                  <a:lnTo>
                    <a:pt x="168463" y="167150"/>
                  </a:lnTo>
                  <a:lnTo>
                    <a:pt x="176227" y="166501"/>
                  </a:lnTo>
                  <a:lnTo>
                    <a:pt x="213662" y="179930"/>
                  </a:lnTo>
                  <a:lnTo>
                    <a:pt x="228041" y="191087"/>
                  </a:lnTo>
                  <a:lnTo>
                    <a:pt x="240004" y="205880"/>
                  </a:lnTo>
                  <a:lnTo>
                    <a:pt x="258966" y="252809"/>
                  </a:lnTo>
                  <a:lnTo>
                    <a:pt x="259976" y="272646"/>
                  </a:lnTo>
                  <a:lnTo>
                    <a:pt x="256946" y="329066"/>
                  </a:lnTo>
                  <a:lnTo>
                    <a:pt x="256655" y="34515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7718380" y="2141530"/>
              <a:ext cx="547824" cy="213680"/>
            </a:xfrm>
            <a:custGeom>
              <a:avLst/>
              <a:gdLst/>
              <a:ahLst/>
              <a:cxnLst/>
              <a:rect l="0" t="0" r="0" b="0"/>
              <a:pathLst>
                <a:path w="547447" h="214154">
                  <a:moveTo>
                    <a:pt x="202289" y="35458"/>
                  </a:moveTo>
                  <a:lnTo>
                    <a:pt x="192893" y="21363"/>
                  </a:lnTo>
                  <a:lnTo>
                    <a:pt x="180413" y="11821"/>
                  </a:lnTo>
                  <a:lnTo>
                    <a:pt x="172955" y="7900"/>
                  </a:lnTo>
                  <a:lnTo>
                    <a:pt x="164049" y="7252"/>
                  </a:lnTo>
                  <a:lnTo>
                    <a:pt x="110075" y="20684"/>
                  </a:lnTo>
                  <a:lnTo>
                    <a:pt x="58387" y="40552"/>
                  </a:lnTo>
                  <a:lnTo>
                    <a:pt x="28209" y="63518"/>
                  </a:lnTo>
                  <a:lnTo>
                    <a:pt x="13147" y="80380"/>
                  </a:lnTo>
                  <a:lnTo>
                    <a:pt x="5140" y="100330"/>
                  </a:lnTo>
                  <a:lnTo>
                    <a:pt x="0" y="145187"/>
                  </a:lnTo>
                  <a:lnTo>
                    <a:pt x="4543" y="165845"/>
                  </a:lnTo>
                  <a:lnTo>
                    <a:pt x="14100" y="183876"/>
                  </a:lnTo>
                  <a:lnTo>
                    <a:pt x="28181" y="198446"/>
                  </a:lnTo>
                  <a:lnTo>
                    <a:pt x="57393" y="213007"/>
                  </a:lnTo>
                  <a:lnTo>
                    <a:pt x="95658" y="214153"/>
                  </a:lnTo>
                  <a:lnTo>
                    <a:pt x="128738" y="208264"/>
                  </a:lnTo>
                  <a:lnTo>
                    <a:pt x="157223" y="190895"/>
                  </a:lnTo>
                  <a:lnTo>
                    <a:pt x="192295" y="157613"/>
                  </a:lnTo>
                  <a:lnTo>
                    <a:pt x="220653" y="107389"/>
                  </a:lnTo>
                  <a:lnTo>
                    <a:pt x="231112" y="75345"/>
                  </a:lnTo>
                  <a:lnTo>
                    <a:pt x="232144" y="55152"/>
                  </a:lnTo>
                  <a:lnTo>
                    <a:pt x="231043" y="45637"/>
                  </a:lnTo>
                  <a:lnTo>
                    <a:pt x="227358" y="38311"/>
                  </a:lnTo>
                  <a:lnTo>
                    <a:pt x="215397" y="27548"/>
                  </a:lnTo>
                  <a:lnTo>
                    <a:pt x="211028" y="28218"/>
                  </a:lnTo>
                  <a:lnTo>
                    <a:pt x="208115" y="32598"/>
                  </a:lnTo>
                  <a:lnTo>
                    <a:pt x="204016" y="60178"/>
                  </a:lnTo>
                  <a:lnTo>
                    <a:pt x="207329" y="108848"/>
                  </a:lnTo>
                  <a:lnTo>
                    <a:pt x="219407" y="139805"/>
                  </a:lnTo>
                  <a:lnTo>
                    <a:pt x="235442" y="162963"/>
                  </a:lnTo>
                  <a:lnTo>
                    <a:pt x="262045" y="182280"/>
                  </a:lnTo>
                  <a:lnTo>
                    <a:pt x="294839" y="191063"/>
                  </a:lnTo>
                  <a:lnTo>
                    <a:pt x="312585" y="187873"/>
                  </a:lnTo>
                  <a:lnTo>
                    <a:pt x="327028" y="178916"/>
                  </a:lnTo>
                  <a:lnTo>
                    <a:pt x="340003" y="165102"/>
                  </a:lnTo>
                  <a:lnTo>
                    <a:pt x="347080" y="143884"/>
                  </a:lnTo>
                  <a:lnTo>
                    <a:pt x="351014" y="83935"/>
                  </a:lnTo>
                  <a:lnTo>
                    <a:pt x="340326" y="36014"/>
                  </a:lnTo>
                  <a:lnTo>
                    <a:pt x="339549" y="34846"/>
                  </a:lnTo>
                  <a:lnTo>
                    <a:pt x="344364" y="87239"/>
                  </a:lnTo>
                  <a:lnTo>
                    <a:pt x="358943" y="150471"/>
                  </a:lnTo>
                  <a:lnTo>
                    <a:pt x="364676" y="172455"/>
                  </a:lnTo>
                  <a:lnTo>
                    <a:pt x="364631" y="177923"/>
                  </a:lnTo>
                  <a:lnTo>
                    <a:pt x="362635" y="179603"/>
                  </a:lnTo>
                  <a:lnTo>
                    <a:pt x="359337" y="178755"/>
                  </a:lnTo>
                  <a:lnTo>
                    <a:pt x="353052" y="169947"/>
                  </a:lnTo>
                  <a:lnTo>
                    <a:pt x="347963" y="154232"/>
                  </a:lnTo>
                  <a:lnTo>
                    <a:pt x="347319" y="104081"/>
                  </a:lnTo>
                  <a:lnTo>
                    <a:pt x="356379" y="66608"/>
                  </a:lnTo>
                  <a:lnTo>
                    <a:pt x="377062" y="27516"/>
                  </a:lnTo>
                  <a:lnTo>
                    <a:pt x="398954" y="5025"/>
                  </a:lnTo>
                  <a:lnTo>
                    <a:pt x="407150" y="1402"/>
                  </a:lnTo>
                  <a:lnTo>
                    <a:pt x="424124" y="0"/>
                  </a:lnTo>
                  <a:lnTo>
                    <a:pt x="450267" y="4738"/>
                  </a:lnTo>
                  <a:lnTo>
                    <a:pt x="476696" y="21767"/>
                  </a:lnTo>
                  <a:lnTo>
                    <a:pt x="517432" y="71211"/>
                  </a:lnTo>
                  <a:lnTo>
                    <a:pt x="540983" y="123990"/>
                  </a:lnTo>
                  <a:lnTo>
                    <a:pt x="546595" y="175219"/>
                  </a:lnTo>
                  <a:lnTo>
                    <a:pt x="547446" y="20361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8264615" y="1984831"/>
              <a:ext cx="373156" cy="371962"/>
            </a:xfrm>
            <a:custGeom>
              <a:avLst/>
              <a:gdLst/>
              <a:ahLst/>
              <a:cxnLst/>
              <a:rect l="0" t="0" r="0" b="0"/>
              <a:pathLst>
                <a:path w="373765" h="372698">
                  <a:moveTo>
                    <a:pt x="179061" y="254263"/>
                  </a:moveTo>
                  <a:lnTo>
                    <a:pt x="192208" y="239149"/>
                  </a:lnTo>
                  <a:lnTo>
                    <a:pt x="198999" y="224928"/>
                  </a:lnTo>
                  <a:lnTo>
                    <a:pt x="200050" y="206153"/>
                  </a:lnTo>
                  <a:lnTo>
                    <a:pt x="196256" y="186663"/>
                  </a:lnTo>
                  <a:lnTo>
                    <a:pt x="188014" y="171446"/>
                  </a:lnTo>
                  <a:lnTo>
                    <a:pt x="175173" y="160749"/>
                  </a:lnTo>
                  <a:lnTo>
                    <a:pt x="167619" y="156519"/>
                  </a:lnTo>
                  <a:lnTo>
                    <a:pt x="128798" y="150567"/>
                  </a:lnTo>
                  <a:lnTo>
                    <a:pt x="104604" y="154419"/>
                  </a:lnTo>
                  <a:lnTo>
                    <a:pt x="49760" y="179382"/>
                  </a:lnTo>
                  <a:lnTo>
                    <a:pt x="22747" y="202576"/>
                  </a:lnTo>
                  <a:lnTo>
                    <a:pt x="3813" y="236842"/>
                  </a:lnTo>
                  <a:lnTo>
                    <a:pt x="278" y="245599"/>
                  </a:lnTo>
                  <a:lnTo>
                    <a:pt x="0" y="281415"/>
                  </a:lnTo>
                  <a:lnTo>
                    <a:pt x="10844" y="313770"/>
                  </a:lnTo>
                  <a:lnTo>
                    <a:pt x="31211" y="337343"/>
                  </a:lnTo>
                  <a:lnTo>
                    <a:pt x="55930" y="356782"/>
                  </a:lnTo>
                  <a:lnTo>
                    <a:pt x="75824" y="363745"/>
                  </a:lnTo>
                  <a:lnTo>
                    <a:pt x="125185" y="372697"/>
                  </a:lnTo>
                  <a:lnTo>
                    <a:pt x="152281" y="362997"/>
                  </a:lnTo>
                  <a:lnTo>
                    <a:pt x="178010" y="346684"/>
                  </a:lnTo>
                  <a:lnTo>
                    <a:pt x="192033" y="331723"/>
                  </a:lnTo>
                  <a:lnTo>
                    <a:pt x="206286" y="297318"/>
                  </a:lnTo>
                  <a:lnTo>
                    <a:pt x="219913" y="243611"/>
                  </a:lnTo>
                  <a:lnTo>
                    <a:pt x="229451" y="194688"/>
                  </a:lnTo>
                  <a:lnTo>
                    <a:pt x="228736" y="146143"/>
                  </a:lnTo>
                  <a:lnTo>
                    <a:pt x="222297" y="97014"/>
                  </a:lnTo>
                  <a:lnTo>
                    <a:pt x="211311" y="41063"/>
                  </a:lnTo>
                  <a:lnTo>
                    <a:pt x="202602" y="4146"/>
                  </a:lnTo>
                  <a:lnTo>
                    <a:pt x="199671" y="0"/>
                  </a:lnTo>
                  <a:lnTo>
                    <a:pt x="196734" y="1170"/>
                  </a:lnTo>
                  <a:lnTo>
                    <a:pt x="190849" y="13941"/>
                  </a:lnTo>
                  <a:lnTo>
                    <a:pt x="180806" y="71374"/>
                  </a:lnTo>
                  <a:lnTo>
                    <a:pt x="179579" y="120859"/>
                  </a:lnTo>
                  <a:lnTo>
                    <a:pt x="183912" y="174418"/>
                  </a:lnTo>
                  <a:lnTo>
                    <a:pt x="194186" y="231244"/>
                  </a:lnTo>
                  <a:lnTo>
                    <a:pt x="208610" y="287604"/>
                  </a:lnTo>
                  <a:lnTo>
                    <a:pt x="219727" y="303826"/>
                  </a:lnTo>
                  <a:lnTo>
                    <a:pt x="234502" y="316609"/>
                  </a:lnTo>
                  <a:lnTo>
                    <a:pt x="270647" y="332827"/>
                  </a:lnTo>
                  <a:lnTo>
                    <a:pt x="314365" y="339820"/>
                  </a:lnTo>
                  <a:lnTo>
                    <a:pt x="373764" y="34276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</p:spTree>
    <p:extLst>
      <p:ext uri="{BB962C8B-B14F-4D97-AF65-F5344CB8AC3E}">
        <p14:creationId xmlns:p14="http://schemas.microsoft.com/office/powerpoint/2010/main" val="3222337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1"/>
          <p:cNvSpPr txBox="1">
            <a:spLocks noChangeArrowheads="1"/>
          </p:cNvSpPr>
          <p:nvPr/>
        </p:nvSpPr>
        <p:spPr bwMode="auto">
          <a:xfrm>
            <a:off x="1893524" y="89512"/>
            <a:ext cx="5375887" cy="392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nb-NO" altLang="nb-NO" sz="976"/>
          </a:p>
          <a:p>
            <a:pPr eaLnBrk="1" hangingPunct="1"/>
            <a:endParaRPr lang="nb-NO" altLang="nb-NO" sz="976"/>
          </a:p>
        </p:txBody>
      </p:sp>
      <p:sp>
        <p:nvSpPr>
          <p:cNvPr id="29699" name="TextBox 2"/>
          <p:cNvSpPr txBox="1">
            <a:spLocks noChangeArrowheads="1"/>
          </p:cNvSpPr>
          <p:nvPr/>
        </p:nvSpPr>
        <p:spPr bwMode="auto">
          <a:xfrm>
            <a:off x="541865" y="1253068"/>
            <a:ext cx="3951111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nb-NO" altLang="nb-NO" sz="2400" u="sng" dirty="0">
                <a:solidFill>
                  <a:srgbClr val="000000"/>
                </a:solidFill>
                <a:latin typeface="Comic Sans MS - 24"/>
              </a:rPr>
              <a:t>Groups </a:t>
            </a:r>
            <a:r>
              <a:rPr lang="nb-NO" altLang="nb-NO" sz="2400" u="sng" dirty="0" err="1">
                <a:solidFill>
                  <a:srgbClr val="000000"/>
                </a:solidFill>
                <a:latin typeface="Comic Sans MS - 24"/>
              </a:rPr>
              <a:t>today</a:t>
            </a:r>
            <a:endParaRPr lang="nb-NO" altLang="nb-NO" sz="2400" u="sng" dirty="0">
              <a:solidFill>
                <a:srgbClr val="000000"/>
              </a:solidFill>
              <a:latin typeface="Comic Sans MS - 24"/>
            </a:endParaRPr>
          </a:p>
          <a:p>
            <a:pPr marL="342900" indent="-342900" eaLnBrk="1" hangingPunct="1">
              <a:buFont typeface="+mj-lt"/>
              <a:buAutoNum type="arabicPeriod"/>
            </a:pPr>
            <a:r>
              <a:rPr lang="nb-NO" altLang="nb-NO" sz="2400" dirty="0" err="1" smtClean="0">
                <a:solidFill>
                  <a:srgbClr val="000000"/>
                </a:solidFill>
                <a:latin typeface="Comic Sans MS - 24"/>
              </a:rPr>
              <a:t>aaaa</a:t>
            </a:r>
            <a:r>
              <a:rPr lang="nb-NO" altLang="nb-NO" sz="2400" dirty="0" smtClean="0">
                <a:solidFill>
                  <a:srgbClr val="000000"/>
                </a:solidFill>
                <a:latin typeface="Comic Sans MS - 24"/>
              </a:rPr>
              <a:t>, </a:t>
            </a:r>
            <a:r>
              <a:rPr lang="nb-NO" altLang="nb-NO" sz="2400" dirty="0" err="1" smtClean="0">
                <a:solidFill>
                  <a:srgbClr val="000000"/>
                </a:solidFill>
                <a:latin typeface="Comic Sans MS - 24"/>
              </a:rPr>
              <a:t>bbbb</a:t>
            </a:r>
            <a:r>
              <a:rPr lang="nb-NO" altLang="nb-NO" sz="2400" dirty="0" smtClean="0">
                <a:solidFill>
                  <a:srgbClr val="000000"/>
                </a:solidFill>
                <a:latin typeface="Comic Sans MS - 24"/>
              </a:rPr>
              <a:t>, </a:t>
            </a:r>
            <a:r>
              <a:rPr lang="nb-NO" altLang="nb-NO" sz="2400" dirty="0" err="1" smtClean="0">
                <a:solidFill>
                  <a:srgbClr val="000000"/>
                </a:solidFill>
                <a:latin typeface="Comic Sans MS - 24"/>
              </a:rPr>
              <a:t>cccc</a:t>
            </a:r>
            <a:r>
              <a:rPr lang="nb-NO" altLang="nb-NO" sz="2400" dirty="0" smtClean="0">
                <a:solidFill>
                  <a:srgbClr val="000000"/>
                </a:solidFill>
                <a:latin typeface="Comic Sans MS - 24"/>
              </a:rPr>
              <a:t> </a:t>
            </a:r>
          </a:p>
          <a:p>
            <a:pPr marL="342900" indent="-342900" eaLnBrk="1" hangingPunct="1">
              <a:buFont typeface="+mj-lt"/>
              <a:buAutoNum type="arabicPeriod"/>
            </a:pPr>
            <a:r>
              <a:rPr lang="nb-NO" altLang="nb-NO" sz="2400" dirty="0" err="1" smtClean="0">
                <a:solidFill>
                  <a:srgbClr val="000000"/>
                </a:solidFill>
                <a:latin typeface="Comic Sans MS - 24"/>
              </a:rPr>
              <a:t>dddd</a:t>
            </a:r>
            <a:r>
              <a:rPr lang="nb-NO" altLang="nb-NO" sz="2400" dirty="0" smtClean="0">
                <a:solidFill>
                  <a:srgbClr val="000000"/>
                </a:solidFill>
                <a:latin typeface="Comic Sans MS - 24"/>
              </a:rPr>
              <a:t>, </a:t>
            </a:r>
            <a:r>
              <a:rPr lang="nb-NO" altLang="nb-NO" sz="2400" dirty="0" err="1" smtClean="0">
                <a:solidFill>
                  <a:srgbClr val="000000"/>
                </a:solidFill>
                <a:latin typeface="Comic Sans MS - 24"/>
              </a:rPr>
              <a:t>eeee</a:t>
            </a:r>
            <a:r>
              <a:rPr lang="nb-NO" altLang="nb-NO" sz="2400" dirty="0" smtClean="0">
                <a:solidFill>
                  <a:srgbClr val="000000"/>
                </a:solidFill>
                <a:latin typeface="Comic Sans MS - 24"/>
              </a:rPr>
              <a:t>, </a:t>
            </a:r>
            <a:r>
              <a:rPr lang="nb-NO" altLang="nb-NO" sz="2400" dirty="0" err="1" smtClean="0">
                <a:solidFill>
                  <a:srgbClr val="000000"/>
                </a:solidFill>
                <a:latin typeface="Comic Sans MS - 24"/>
              </a:rPr>
              <a:t>ffff</a:t>
            </a:r>
            <a:endParaRPr lang="nb-NO" altLang="nb-NO" sz="2400" dirty="0">
              <a:solidFill>
                <a:srgbClr val="000000"/>
              </a:solidFill>
              <a:latin typeface="Comic Sans MS - 24"/>
            </a:endParaRPr>
          </a:p>
          <a:p>
            <a:pPr marL="342900" indent="-342900" eaLnBrk="1" hangingPunct="1">
              <a:buFont typeface="+mj-lt"/>
              <a:buAutoNum type="arabicPeriod"/>
            </a:pPr>
            <a:r>
              <a:rPr lang="pt-BR" altLang="nb-NO" sz="2400" dirty="0" err="1" smtClean="0">
                <a:solidFill>
                  <a:srgbClr val="000000"/>
                </a:solidFill>
                <a:latin typeface="Comic Sans MS - 24"/>
              </a:rPr>
              <a:t>gggg</a:t>
            </a:r>
            <a:r>
              <a:rPr lang="pt-BR" altLang="nb-NO" sz="2400" dirty="0" smtClean="0">
                <a:solidFill>
                  <a:srgbClr val="000000"/>
                </a:solidFill>
                <a:latin typeface="Comic Sans MS - 24"/>
              </a:rPr>
              <a:t>, </a:t>
            </a:r>
            <a:r>
              <a:rPr lang="pt-BR" altLang="nb-NO" sz="2400" dirty="0" err="1" smtClean="0">
                <a:solidFill>
                  <a:srgbClr val="000000"/>
                </a:solidFill>
                <a:latin typeface="Comic Sans MS - 24"/>
              </a:rPr>
              <a:t>hhhh,iiii</a:t>
            </a:r>
            <a:r>
              <a:rPr lang="pt-BR" altLang="nb-NO" sz="2400" dirty="0" smtClean="0">
                <a:solidFill>
                  <a:srgbClr val="000000"/>
                </a:solidFill>
                <a:latin typeface="Comic Sans MS - 24"/>
              </a:rPr>
              <a:t>, </a:t>
            </a:r>
            <a:r>
              <a:rPr lang="pt-BR" altLang="nb-NO" sz="2400" dirty="0" err="1" smtClean="0">
                <a:solidFill>
                  <a:srgbClr val="000000"/>
                </a:solidFill>
                <a:latin typeface="Comic Sans MS - 24"/>
              </a:rPr>
              <a:t>jjjj</a:t>
            </a:r>
            <a:endParaRPr lang="pt-BR" altLang="nb-NO" sz="2400" dirty="0">
              <a:solidFill>
                <a:srgbClr val="000000"/>
              </a:solidFill>
              <a:latin typeface="Comic Sans MS - 24"/>
            </a:endParaRPr>
          </a:p>
          <a:p>
            <a:pPr marL="342900" indent="-342900" eaLnBrk="1" hangingPunct="1">
              <a:buFont typeface="+mj-lt"/>
              <a:buAutoNum type="arabicPeriod"/>
            </a:pPr>
            <a:r>
              <a:rPr lang="nb-NO" altLang="nb-NO" sz="2400" dirty="0" err="1" smtClean="0">
                <a:solidFill>
                  <a:srgbClr val="000000"/>
                </a:solidFill>
                <a:latin typeface="Comic Sans MS - 24"/>
              </a:rPr>
              <a:t>kkkk</a:t>
            </a:r>
            <a:r>
              <a:rPr lang="nb-NO" altLang="nb-NO" sz="2400" dirty="0" smtClean="0">
                <a:solidFill>
                  <a:srgbClr val="000000"/>
                </a:solidFill>
                <a:latin typeface="Comic Sans MS - 24"/>
              </a:rPr>
              <a:t>, </a:t>
            </a:r>
            <a:r>
              <a:rPr lang="nb-NO" altLang="nb-NO" sz="2400" dirty="0" err="1" smtClean="0">
                <a:solidFill>
                  <a:srgbClr val="000000"/>
                </a:solidFill>
                <a:latin typeface="Comic Sans MS - 24"/>
              </a:rPr>
              <a:t>llll</a:t>
            </a:r>
            <a:r>
              <a:rPr lang="nb-NO" altLang="nb-NO" sz="2400" dirty="0" smtClean="0">
                <a:solidFill>
                  <a:srgbClr val="000000"/>
                </a:solidFill>
                <a:latin typeface="Comic Sans MS - 24"/>
              </a:rPr>
              <a:t> ,</a:t>
            </a:r>
            <a:r>
              <a:rPr lang="nb-NO" altLang="nb-NO" sz="2400" dirty="0" err="1" smtClean="0">
                <a:solidFill>
                  <a:srgbClr val="000000"/>
                </a:solidFill>
                <a:latin typeface="Comic Sans MS - 24"/>
              </a:rPr>
              <a:t>mmmm</a:t>
            </a:r>
            <a:r>
              <a:rPr lang="nb-NO" altLang="nb-NO" sz="2400" dirty="0" smtClean="0">
                <a:solidFill>
                  <a:srgbClr val="000000"/>
                </a:solidFill>
                <a:latin typeface="Comic Sans MS - 24"/>
              </a:rPr>
              <a:t>, </a:t>
            </a:r>
            <a:r>
              <a:rPr lang="nb-NO" altLang="nb-NO" sz="2400" dirty="0" err="1" smtClean="0">
                <a:solidFill>
                  <a:srgbClr val="000000"/>
                </a:solidFill>
                <a:latin typeface="Comic Sans MS - 24"/>
              </a:rPr>
              <a:t>nnnn</a:t>
            </a:r>
            <a:r>
              <a:rPr lang="nb-NO" altLang="nb-NO" sz="2400" dirty="0" smtClean="0">
                <a:solidFill>
                  <a:srgbClr val="000000"/>
                </a:solidFill>
                <a:latin typeface="Comic Sans MS - 24"/>
              </a:rPr>
              <a:t> </a:t>
            </a:r>
            <a:endParaRPr lang="nb-NO" altLang="nb-NO" sz="2400" dirty="0">
              <a:solidFill>
                <a:srgbClr val="000000"/>
              </a:solidFill>
              <a:latin typeface="Comic Sans MS - 24"/>
            </a:endParaRPr>
          </a:p>
          <a:p>
            <a:pPr marL="342900" indent="-342900" eaLnBrk="1" hangingPunct="1">
              <a:buFont typeface="+mj-lt"/>
              <a:buAutoNum type="arabicPeriod"/>
            </a:pPr>
            <a:r>
              <a:rPr lang="nb-NO" altLang="nb-NO" sz="2400" dirty="0" err="1" smtClean="0">
                <a:solidFill>
                  <a:srgbClr val="000000"/>
                </a:solidFill>
                <a:latin typeface="Comic Sans MS - 24"/>
              </a:rPr>
              <a:t>oooo</a:t>
            </a:r>
            <a:r>
              <a:rPr lang="nb-NO" altLang="nb-NO" sz="2400" dirty="0" smtClean="0">
                <a:solidFill>
                  <a:srgbClr val="000000"/>
                </a:solidFill>
                <a:latin typeface="Comic Sans MS - 24"/>
              </a:rPr>
              <a:t>, </a:t>
            </a:r>
            <a:r>
              <a:rPr lang="nb-NO" altLang="nb-NO" sz="2400" dirty="0" err="1" smtClean="0">
                <a:solidFill>
                  <a:srgbClr val="000000"/>
                </a:solidFill>
                <a:latin typeface="Comic Sans MS - 24"/>
              </a:rPr>
              <a:t>pppp</a:t>
            </a:r>
            <a:r>
              <a:rPr lang="nb-NO" altLang="nb-NO" sz="2400" dirty="0" smtClean="0">
                <a:solidFill>
                  <a:srgbClr val="000000"/>
                </a:solidFill>
                <a:latin typeface="Comic Sans MS - 24"/>
              </a:rPr>
              <a:t>, </a:t>
            </a:r>
            <a:r>
              <a:rPr lang="nb-NO" altLang="nb-NO" sz="2400" dirty="0" err="1" smtClean="0">
                <a:solidFill>
                  <a:srgbClr val="000000"/>
                </a:solidFill>
                <a:latin typeface="Comic Sans MS - 24"/>
              </a:rPr>
              <a:t>qqqq</a:t>
            </a:r>
            <a:r>
              <a:rPr lang="nb-NO" altLang="nb-NO" sz="2400" dirty="0" smtClean="0">
                <a:solidFill>
                  <a:srgbClr val="000000"/>
                </a:solidFill>
                <a:latin typeface="Comic Sans MS - 24"/>
              </a:rPr>
              <a:t>, </a:t>
            </a:r>
            <a:r>
              <a:rPr lang="nb-NO" altLang="nb-NO" sz="2400" dirty="0" err="1" smtClean="0">
                <a:solidFill>
                  <a:srgbClr val="000000"/>
                </a:solidFill>
                <a:latin typeface="Comic Sans MS - 24"/>
              </a:rPr>
              <a:t>rrrr</a:t>
            </a:r>
            <a:r>
              <a:rPr lang="nb-NO" altLang="nb-NO" sz="2400" dirty="0" smtClean="0">
                <a:solidFill>
                  <a:srgbClr val="000000"/>
                </a:solidFill>
                <a:latin typeface="Comic Sans MS - 24"/>
              </a:rPr>
              <a:t> </a:t>
            </a:r>
            <a:endParaRPr lang="nb-NO" altLang="nb-NO" sz="2400" dirty="0">
              <a:solidFill>
                <a:srgbClr val="000000"/>
              </a:solidFill>
              <a:latin typeface="Comic Sans MS - 24"/>
            </a:endParaRPr>
          </a:p>
        </p:txBody>
      </p:sp>
      <p:pic>
        <p:nvPicPr>
          <p:cNvPr id="29700" name="Picture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5729" y="1664583"/>
            <a:ext cx="2391865" cy="1340959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TextBox 4"/>
          <p:cNvSpPr txBox="1">
            <a:spLocks noChangeArrowheads="1"/>
          </p:cNvSpPr>
          <p:nvPr/>
        </p:nvSpPr>
        <p:spPr bwMode="auto">
          <a:xfrm>
            <a:off x="4492976" y="3813227"/>
            <a:ext cx="367737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nb-NO" altLang="nb-NO" sz="2400" dirty="0">
                <a:solidFill>
                  <a:srgbClr val="000000"/>
                </a:solidFill>
                <a:latin typeface="Comic Sans MS - 24"/>
              </a:rPr>
              <a:t>Jobs:</a:t>
            </a:r>
          </a:p>
          <a:p>
            <a:pPr eaLnBrk="1" hangingPunct="1"/>
            <a:r>
              <a:rPr lang="nb-NO" altLang="nb-NO" sz="2400" dirty="0">
                <a:solidFill>
                  <a:srgbClr val="000000"/>
                </a:solidFill>
                <a:latin typeface="Comic Sans MS - 24"/>
              </a:rPr>
              <a:t>runway </a:t>
            </a:r>
            <a:r>
              <a:rPr lang="nb-NO" altLang="nb-NO" sz="2400" dirty="0" err="1">
                <a:solidFill>
                  <a:srgbClr val="000000"/>
                </a:solidFill>
                <a:latin typeface="Comic Sans MS - 24"/>
              </a:rPr>
              <a:t>layer</a:t>
            </a:r>
            <a:r>
              <a:rPr lang="nb-NO" altLang="nb-NO" sz="2400" dirty="0">
                <a:solidFill>
                  <a:srgbClr val="000000"/>
                </a:solidFill>
                <a:latin typeface="Comic Sans MS - 24"/>
              </a:rPr>
              <a:t>, sprayer, </a:t>
            </a:r>
            <a:r>
              <a:rPr lang="nb-NO" altLang="nb-NO" sz="2400" dirty="0" err="1">
                <a:solidFill>
                  <a:srgbClr val="000000"/>
                </a:solidFill>
                <a:latin typeface="Comic Sans MS - 24"/>
              </a:rPr>
              <a:t>measurer</a:t>
            </a:r>
            <a:r>
              <a:rPr lang="nb-NO" altLang="nb-NO" sz="2400" dirty="0">
                <a:solidFill>
                  <a:srgbClr val="000000"/>
                </a:solidFill>
                <a:latin typeface="Comic Sans MS - 24"/>
              </a:rPr>
              <a:t>, </a:t>
            </a:r>
            <a:r>
              <a:rPr lang="nb-NO" altLang="nb-NO" sz="2400" dirty="0" err="1">
                <a:solidFill>
                  <a:srgbClr val="000000"/>
                </a:solidFill>
                <a:latin typeface="Comic Sans MS - 24"/>
              </a:rPr>
              <a:t>recorder</a:t>
            </a:r>
            <a:r>
              <a:rPr lang="nb-NO" altLang="nb-NO" sz="2400" dirty="0">
                <a:solidFill>
                  <a:srgbClr val="000000"/>
                </a:solidFill>
                <a:latin typeface="Comic Sans MS - 24"/>
              </a:rPr>
              <a:t> </a:t>
            </a:r>
          </a:p>
          <a:p>
            <a:pPr eaLnBrk="1" hangingPunct="1"/>
            <a:r>
              <a:rPr lang="nb-NO" altLang="nb-NO" sz="2400" dirty="0" err="1">
                <a:solidFill>
                  <a:srgbClr val="000000"/>
                </a:solidFill>
                <a:latin typeface="Comic Sans MS - 24"/>
              </a:rPr>
              <a:t>tidier</a:t>
            </a:r>
            <a:r>
              <a:rPr lang="nb-NO" altLang="nb-NO" sz="2400" dirty="0">
                <a:solidFill>
                  <a:srgbClr val="000000"/>
                </a:solidFill>
                <a:latin typeface="Comic Sans MS - 24"/>
              </a:rPr>
              <a:t> (2) </a:t>
            </a:r>
          </a:p>
        </p:txBody>
      </p:sp>
    </p:spTree>
    <p:extLst>
      <p:ext uri="{BB962C8B-B14F-4D97-AF65-F5344CB8AC3E}">
        <p14:creationId xmlns:p14="http://schemas.microsoft.com/office/powerpoint/2010/main" val="2824875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Box 1"/>
          <p:cNvSpPr txBox="1">
            <a:spLocks noChangeArrowheads="1"/>
          </p:cNvSpPr>
          <p:nvPr/>
        </p:nvSpPr>
        <p:spPr bwMode="auto">
          <a:xfrm>
            <a:off x="1893524" y="89512"/>
            <a:ext cx="5375887" cy="392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nb-NO" altLang="nb-NO" sz="976"/>
          </a:p>
          <a:p>
            <a:pPr eaLnBrk="1" hangingPunct="1"/>
            <a:endParaRPr lang="nb-NO" altLang="nb-NO" sz="976"/>
          </a:p>
        </p:txBody>
      </p:sp>
      <p:pic>
        <p:nvPicPr>
          <p:cNvPr id="30723" name="Picture 2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129" y="2320192"/>
            <a:ext cx="2391865" cy="1340959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TextBox 3"/>
          <p:cNvSpPr txBox="1">
            <a:spLocks noChangeArrowheads="1"/>
          </p:cNvSpPr>
          <p:nvPr/>
        </p:nvSpPr>
        <p:spPr bwMode="auto">
          <a:xfrm>
            <a:off x="3474046" y="2174466"/>
            <a:ext cx="5465591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nb-NO" sz="2400" dirty="0">
                <a:solidFill>
                  <a:srgbClr val="000000"/>
                </a:solidFill>
                <a:latin typeface="Comic Sans MS - 24"/>
              </a:rPr>
              <a:t>Each group needs to make a 'sneeze runway' using paper towels.  </a:t>
            </a:r>
          </a:p>
          <a:p>
            <a:pPr eaLnBrk="1" hangingPunct="1"/>
            <a:r>
              <a:rPr lang="en-US" altLang="nb-NO" sz="2400" dirty="0">
                <a:solidFill>
                  <a:srgbClr val="000000"/>
                </a:solidFill>
                <a:latin typeface="Comic Sans MS - 24"/>
              </a:rPr>
              <a:t>You are going to measure how far a sneeze travels</a:t>
            </a:r>
            <a:r>
              <a:rPr lang="en-US" altLang="nb-NO" sz="2400" dirty="0" smtClean="0">
                <a:solidFill>
                  <a:srgbClr val="000000"/>
                </a:solidFill>
                <a:latin typeface="Comic Sans MS - 24"/>
              </a:rPr>
              <a:t>:</a:t>
            </a:r>
          </a:p>
          <a:p>
            <a:pPr eaLnBrk="1" hangingPunct="1"/>
            <a:endParaRPr lang="en-US" altLang="nb-NO" sz="2400" dirty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r>
              <a:rPr lang="nb-NO" altLang="nb-NO" sz="2400" dirty="0">
                <a:solidFill>
                  <a:srgbClr val="000000"/>
                </a:solidFill>
                <a:latin typeface="Comic Sans MS - 24"/>
              </a:rPr>
              <a:t>- </a:t>
            </a:r>
            <a:r>
              <a:rPr lang="nb-NO" altLang="nb-NO" sz="2400" dirty="0" err="1">
                <a:solidFill>
                  <a:srgbClr val="000000"/>
                </a:solidFill>
                <a:latin typeface="Comic Sans MS - 24"/>
              </a:rPr>
              <a:t>on</a:t>
            </a:r>
            <a:r>
              <a:rPr lang="nb-NO" altLang="nb-NO" sz="2400" dirty="0">
                <a:solidFill>
                  <a:srgbClr val="000000"/>
                </a:solidFill>
                <a:latin typeface="Comic Sans MS - 24"/>
              </a:rPr>
              <a:t> </a:t>
            </a:r>
            <a:r>
              <a:rPr lang="nb-NO" altLang="nb-NO" sz="2400" dirty="0" err="1">
                <a:solidFill>
                  <a:srgbClr val="000000"/>
                </a:solidFill>
                <a:latin typeface="Comic Sans MS - 24"/>
              </a:rPr>
              <a:t>its</a:t>
            </a:r>
            <a:r>
              <a:rPr lang="nb-NO" altLang="nb-NO" sz="2400" dirty="0">
                <a:solidFill>
                  <a:srgbClr val="000000"/>
                </a:solidFill>
                <a:latin typeface="Comic Sans MS - 24"/>
              </a:rPr>
              <a:t> </a:t>
            </a:r>
            <a:r>
              <a:rPr lang="nb-NO" altLang="nb-NO" sz="2400" dirty="0" err="1">
                <a:solidFill>
                  <a:srgbClr val="000000"/>
                </a:solidFill>
                <a:latin typeface="Comic Sans MS - 24"/>
              </a:rPr>
              <a:t>own</a:t>
            </a:r>
            <a:endParaRPr lang="nb-NO" altLang="nb-NO" sz="2400" dirty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r>
              <a:rPr lang="en-US" altLang="nb-NO" sz="2400" dirty="0">
                <a:solidFill>
                  <a:srgbClr val="000000"/>
                </a:solidFill>
                <a:latin typeface="Comic Sans MS - 24"/>
              </a:rPr>
              <a:t>- with a hand in front (use the glove!)</a:t>
            </a:r>
          </a:p>
          <a:p>
            <a:pPr eaLnBrk="1" hangingPunct="1"/>
            <a:r>
              <a:rPr lang="nb-NO" altLang="nb-NO" sz="2400" dirty="0">
                <a:solidFill>
                  <a:srgbClr val="000000"/>
                </a:solidFill>
                <a:latin typeface="Comic Sans MS - 24"/>
              </a:rPr>
              <a:t>- </a:t>
            </a:r>
            <a:r>
              <a:rPr lang="nb-NO" altLang="nb-NO" sz="2400" dirty="0" err="1">
                <a:solidFill>
                  <a:srgbClr val="000000"/>
                </a:solidFill>
                <a:latin typeface="Comic Sans MS - 24"/>
              </a:rPr>
              <a:t>with</a:t>
            </a:r>
            <a:r>
              <a:rPr lang="nb-NO" altLang="nb-NO" sz="2400" dirty="0">
                <a:solidFill>
                  <a:srgbClr val="000000"/>
                </a:solidFill>
                <a:latin typeface="Comic Sans MS - 24"/>
              </a:rPr>
              <a:t> a </a:t>
            </a:r>
            <a:r>
              <a:rPr lang="nb-NO" altLang="nb-NO" sz="2400" dirty="0" err="1">
                <a:solidFill>
                  <a:srgbClr val="000000"/>
                </a:solidFill>
                <a:latin typeface="Comic Sans MS - 24"/>
              </a:rPr>
              <a:t>tissue</a:t>
            </a:r>
            <a:endParaRPr lang="nb-NO" altLang="nb-NO" sz="2400" dirty="0">
              <a:solidFill>
                <a:srgbClr val="000000"/>
              </a:solidFill>
              <a:latin typeface="Comic Sans MS - 24"/>
            </a:endParaRPr>
          </a:p>
          <a:p>
            <a:pPr eaLnBrk="1" hangingPunct="1"/>
            <a:r>
              <a:rPr lang="nb-NO" altLang="nb-NO" sz="2400" dirty="0">
                <a:solidFill>
                  <a:srgbClr val="000000"/>
                </a:solidFill>
                <a:latin typeface="Comic Sans MS - 24"/>
              </a:rPr>
              <a:t>- </a:t>
            </a:r>
            <a:r>
              <a:rPr lang="nb-NO" altLang="nb-NO" sz="2400" dirty="0" err="1">
                <a:solidFill>
                  <a:srgbClr val="000000"/>
                </a:solidFill>
                <a:latin typeface="Comic Sans MS - 24"/>
              </a:rPr>
              <a:t>with</a:t>
            </a:r>
            <a:r>
              <a:rPr lang="nb-NO" altLang="nb-NO" sz="2400" dirty="0">
                <a:solidFill>
                  <a:srgbClr val="000000"/>
                </a:solidFill>
                <a:latin typeface="Comic Sans MS - 24"/>
              </a:rPr>
              <a:t> an </a:t>
            </a:r>
            <a:r>
              <a:rPr lang="nb-NO" altLang="nb-NO" sz="2400" dirty="0" err="1">
                <a:solidFill>
                  <a:srgbClr val="000000"/>
                </a:solidFill>
                <a:latin typeface="Comic Sans MS - 24"/>
              </a:rPr>
              <a:t>elbow</a:t>
            </a:r>
            <a:r>
              <a:rPr lang="nb-NO" altLang="nb-NO" sz="2400" dirty="0">
                <a:solidFill>
                  <a:srgbClr val="000000"/>
                </a:solidFill>
                <a:latin typeface="Comic Sans MS - 24"/>
              </a:rPr>
              <a:t> </a:t>
            </a:r>
          </a:p>
        </p:txBody>
      </p:sp>
      <p:grpSp>
        <p:nvGrpSpPr>
          <p:cNvPr id="30725" name="Group 70"/>
          <p:cNvGrpSpPr>
            <a:grpSpLocks/>
          </p:cNvGrpSpPr>
          <p:nvPr/>
        </p:nvGrpSpPr>
        <p:grpSpPr bwMode="auto">
          <a:xfrm rot="9117600">
            <a:off x="1408930" y="2883654"/>
            <a:ext cx="1436496" cy="914917"/>
            <a:chOff x="1617980" y="1209068"/>
            <a:chExt cx="2648833" cy="1688407"/>
          </a:xfrm>
        </p:grpSpPr>
        <p:sp>
          <p:nvSpPr>
            <p:cNvPr id="5" name="Freeform 4"/>
            <p:cNvSpPr/>
            <p:nvPr/>
          </p:nvSpPr>
          <p:spPr>
            <a:xfrm>
              <a:off x="1621234" y="1208694"/>
              <a:ext cx="2645660" cy="1642345"/>
            </a:xfrm>
            <a:custGeom>
              <a:avLst/>
              <a:gdLst/>
              <a:ahLst/>
              <a:cxnLst/>
              <a:rect l="0" t="0" r="0" b="0"/>
              <a:pathLst>
                <a:path w="2644765" h="1642562">
                  <a:moveTo>
                    <a:pt x="311714" y="0"/>
                  </a:moveTo>
                  <a:lnTo>
                    <a:pt x="2644764" y="1213147"/>
                  </a:lnTo>
                  <a:lnTo>
                    <a:pt x="2500689" y="1642561"/>
                  </a:lnTo>
                  <a:lnTo>
                    <a:pt x="0" y="342331"/>
                  </a:lnTo>
                  <a:close/>
                </a:path>
              </a:pathLst>
            </a:custGeom>
            <a:solidFill>
              <a:srgbClr val="FFDBB2"/>
            </a:solidFill>
            <a:ln w="0" cap="flat" cmpd="sng" algn="ctr">
              <a:solidFill>
                <a:srgbClr val="FFDBB2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6" name="Freeform 5"/>
            <p:cNvSpPr/>
            <p:nvPr/>
          </p:nvSpPr>
          <p:spPr>
            <a:xfrm>
              <a:off x="1621234" y="1208694"/>
              <a:ext cx="2645660" cy="1642345"/>
            </a:xfrm>
            <a:custGeom>
              <a:avLst/>
              <a:gdLst/>
              <a:ahLst/>
              <a:cxnLst/>
              <a:rect l="0" t="0" r="0" b="0"/>
              <a:pathLst>
                <a:path w="2645141" h="1642932">
                  <a:moveTo>
                    <a:pt x="0" y="342186"/>
                  </a:moveTo>
                  <a:lnTo>
                    <a:pt x="2501064" y="1642931"/>
                  </a:lnTo>
                  <a:lnTo>
                    <a:pt x="2645140" y="1213005"/>
                  </a:lnTo>
                  <a:lnTo>
                    <a:pt x="311414" y="0"/>
                  </a:lnTo>
                  <a:close/>
                </a:path>
              </a:pathLst>
            </a:custGeom>
            <a:solidFill>
              <a:schemeClr val="accent1">
                <a:alpha val="0"/>
              </a:schemeClr>
            </a:solidFill>
            <a:ln w="7366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cxnSp>
          <p:nvCxnSpPr>
            <p:cNvPr id="7" name="Straight Connector 6"/>
            <p:cNvCxnSpPr/>
            <p:nvPr/>
          </p:nvCxnSpPr>
          <p:spPr>
            <a:xfrm flipH="1">
              <a:off x="1617456" y="1370946"/>
              <a:ext cx="157120" cy="176305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1866697" y="1494694"/>
              <a:ext cx="157121" cy="174718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2119396" y="1618913"/>
              <a:ext cx="142837" cy="182660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2369665" y="1741730"/>
              <a:ext cx="134902" cy="190601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2614896" y="1867259"/>
              <a:ext cx="126966" cy="198542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2872261" y="1991846"/>
              <a:ext cx="119031" cy="203308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3119637" y="2116719"/>
              <a:ext cx="112682" cy="204896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3366359" y="2239444"/>
              <a:ext cx="104747" cy="212838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3621577" y="2363101"/>
              <a:ext cx="90464" cy="219191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3867180" y="2488723"/>
              <a:ext cx="82528" cy="225544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4114838" y="2614062"/>
              <a:ext cx="82528" cy="233486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Freeform 17"/>
            <p:cNvSpPr/>
            <p:nvPr/>
          </p:nvSpPr>
          <p:spPr>
            <a:xfrm>
              <a:off x="1620598" y="1553218"/>
              <a:ext cx="2501235" cy="1345324"/>
            </a:xfrm>
            <a:custGeom>
              <a:avLst/>
              <a:gdLst/>
              <a:ahLst/>
              <a:cxnLst/>
              <a:rect l="0" t="0" r="0" b="0"/>
              <a:pathLst>
                <a:path w="2500689" h="1346075">
                  <a:moveTo>
                    <a:pt x="0" y="0"/>
                  </a:moveTo>
                  <a:lnTo>
                    <a:pt x="2500688" y="1300230"/>
                  </a:lnTo>
                  <a:lnTo>
                    <a:pt x="2464069" y="1346074"/>
                  </a:lnTo>
                  <a:lnTo>
                    <a:pt x="5703" y="51986"/>
                  </a:lnTo>
                  <a:close/>
                </a:path>
              </a:pathLst>
            </a:custGeom>
            <a:solidFill>
              <a:srgbClr val="FFDBB2"/>
            </a:solidFill>
            <a:ln w="0" cap="flat" cmpd="sng" algn="ctr">
              <a:solidFill>
                <a:srgbClr val="FFDBB2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1620316" y="1549575"/>
              <a:ext cx="2501235" cy="1346913"/>
            </a:xfrm>
            <a:custGeom>
              <a:avLst/>
              <a:gdLst/>
              <a:ahLst/>
              <a:cxnLst/>
              <a:rect l="0" t="0" r="0" b="0"/>
              <a:pathLst>
                <a:path w="2501065" h="1346077">
                  <a:moveTo>
                    <a:pt x="0" y="0"/>
                  </a:moveTo>
                  <a:lnTo>
                    <a:pt x="2501064" y="1300743"/>
                  </a:lnTo>
                  <a:lnTo>
                    <a:pt x="2464295" y="1346076"/>
                  </a:lnTo>
                  <a:lnTo>
                    <a:pt x="6003" y="51913"/>
                  </a:lnTo>
                  <a:close/>
                </a:path>
              </a:pathLst>
            </a:custGeom>
            <a:solidFill>
              <a:schemeClr val="accent1">
                <a:alpha val="0"/>
              </a:schemeClr>
            </a:solidFill>
            <a:ln w="7366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cxnSp>
          <p:nvCxnSpPr>
            <p:cNvPr id="20" name="Straight Connector 19"/>
            <p:cNvCxnSpPr/>
            <p:nvPr/>
          </p:nvCxnSpPr>
          <p:spPr>
            <a:xfrm flipH="1">
              <a:off x="1617299" y="1478139"/>
              <a:ext cx="60309" cy="66710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1671086" y="1501095"/>
              <a:ext cx="52373" cy="66710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1712835" y="1532556"/>
              <a:ext cx="60309" cy="65121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1768860" y="1551304"/>
              <a:ext cx="58722" cy="66710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1821998" y="1583229"/>
              <a:ext cx="52373" cy="65122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1864302" y="1606094"/>
              <a:ext cx="60309" cy="65121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1918652" y="1634749"/>
              <a:ext cx="52374" cy="65122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1970945" y="1654153"/>
              <a:ext cx="52374" cy="73064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2016890" y="1676736"/>
              <a:ext cx="58722" cy="73064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2069000" y="1706420"/>
              <a:ext cx="52374" cy="73064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2122413" y="1727692"/>
              <a:ext cx="52374" cy="73064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2166401" y="1756537"/>
              <a:ext cx="52373" cy="73064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2219068" y="1779211"/>
              <a:ext cx="52373" cy="73064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2271179" y="1808893"/>
              <a:ext cx="52373" cy="74653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2316468" y="1829328"/>
              <a:ext cx="52374" cy="73064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2368951" y="1859104"/>
              <a:ext cx="52374" cy="73064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2419845" y="1880940"/>
              <a:ext cx="44438" cy="79417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2465606" y="1910623"/>
              <a:ext cx="52373" cy="73064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2518554" y="1932177"/>
              <a:ext cx="46026" cy="79417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2571129" y="1961579"/>
              <a:ext cx="46025" cy="73064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2616609" y="1984442"/>
              <a:ext cx="52374" cy="81005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2667876" y="2012725"/>
              <a:ext cx="44438" cy="73064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H="1">
              <a:off x="2720079" y="2035680"/>
              <a:ext cx="44438" cy="81006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H="1">
              <a:off x="2765838" y="2065365"/>
              <a:ext cx="46026" cy="73064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2818787" y="2086918"/>
              <a:ext cx="46025" cy="81005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H="1">
              <a:off x="2870336" y="2115665"/>
              <a:ext cx="44438" cy="79417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>
              <a:off x="2915907" y="2138157"/>
              <a:ext cx="44438" cy="79417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H="1">
              <a:off x="2968017" y="2167838"/>
              <a:ext cx="44438" cy="81006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H="1">
              <a:off x="3020029" y="2188366"/>
              <a:ext cx="38090" cy="79417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H="1">
              <a:off x="3065416" y="2211603"/>
              <a:ext cx="46026" cy="87358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3118085" y="2240630"/>
              <a:ext cx="44438" cy="81006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H="1">
              <a:off x="3171780" y="2263960"/>
              <a:ext cx="36502" cy="87359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H="1">
              <a:off x="3214739" y="2292149"/>
              <a:ext cx="44438" cy="81006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H="1">
              <a:off x="3267687" y="2313705"/>
              <a:ext cx="38090" cy="87358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H="1">
              <a:off x="3320171" y="2343479"/>
              <a:ext cx="38090" cy="87359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>
              <a:off x="3365833" y="2362418"/>
              <a:ext cx="44438" cy="88947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>
              <a:off x="3420465" y="2394717"/>
              <a:ext cx="36503" cy="87358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>
              <a:off x="3471731" y="2416644"/>
              <a:ext cx="36502" cy="87359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3515625" y="2445863"/>
              <a:ext cx="38090" cy="87358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>
              <a:off x="3566892" y="2467790"/>
              <a:ext cx="38090" cy="87359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H="1">
              <a:off x="3620121" y="2496163"/>
              <a:ext cx="38090" cy="87359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H="1">
              <a:off x="3667186" y="2519028"/>
              <a:ext cx="36503" cy="87358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flipH="1">
              <a:off x="3720789" y="2545906"/>
              <a:ext cx="36503" cy="88947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H="1">
              <a:off x="3771590" y="2568116"/>
              <a:ext cx="30155" cy="95300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3814830" y="2599949"/>
              <a:ext cx="38090" cy="87359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H="1">
              <a:off x="3868991" y="2618234"/>
              <a:ext cx="30154" cy="95300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H="1">
              <a:off x="3920540" y="2650158"/>
              <a:ext cx="28567" cy="87359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H="1">
              <a:off x="3965925" y="2670217"/>
              <a:ext cx="38090" cy="95300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H="1">
              <a:off x="4019247" y="2701396"/>
              <a:ext cx="30155" cy="87358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H="1">
              <a:off x="4072196" y="2722949"/>
              <a:ext cx="30154" cy="95300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H="1">
              <a:off x="4116366" y="2744693"/>
              <a:ext cx="30155" cy="95300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84735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Box 1"/>
          <p:cNvSpPr txBox="1">
            <a:spLocks noChangeArrowheads="1"/>
          </p:cNvSpPr>
          <p:nvPr/>
        </p:nvSpPr>
        <p:spPr bwMode="auto">
          <a:xfrm>
            <a:off x="1944306" y="2528715"/>
            <a:ext cx="5375887" cy="392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nb-NO" altLang="nb-NO" sz="976"/>
          </a:p>
          <a:p>
            <a:pPr eaLnBrk="1" hangingPunct="1"/>
            <a:endParaRPr lang="nb-NO" altLang="nb-NO" sz="976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789346"/>
              </p:ext>
            </p:extLst>
          </p:nvPr>
        </p:nvGraphicFramePr>
        <p:xfrm>
          <a:off x="2084599" y="2811023"/>
          <a:ext cx="4947260" cy="2156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8938">
                  <a:extLst>
                    <a:ext uri="{9D8B030D-6E8A-4147-A177-3AD203B41FA5}">
                      <a16:colId xmlns:a16="http://schemas.microsoft.com/office/drawing/2014/main" val="1067702853"/>
                    </a:ext>
                  </a:extLst>
                </a:gridCol>
                <a:gridCol w="1161226">
                  <a:extLst>
                    <a:ext uri="{9D8B030D-6E8A-4147-A177-3AD203B41FA5}">
                      <a16:colId xmlns:a16="http://schemas.microsoft.com/office/drawing/2014/main" val="2567607419"/>
                    </a:ext>
                  </a:extLst>
                </a:gridCol>
                <a:gridCol w="858938">
                  <a:extLst>
                    <a:ext uri="{9D8B030D-6E8A-4147-A177-3AD203B41FA5}">
                      <a16:colId xmlns:a16="http://schemas.microsoft.com/office/drawing/2014/main" val="1011183439"/>
                    </a:ext>
                  </a:extLst>
                </a:gridCol>
                <a:gridCol w="1055666">
                  <a:extLst>
                    <a:ext uri="{9D8B030D-6E8A-4147-A177-3AD203B41FA5}">
                      <a16:colId xmlns:a16="http://schemas.microsoft.com/office/drawing/2014/main" val="1084433693"/>
                    </a:ext>
                  </a:extLst>
                </a:gridCol>
                <a:gridCol w="1012492">
                  <a:extLst>
                    <a:ext uri="{9D8B030D-6E8A-4147-A177-3AD203B41FA5}">
                      <a16:colId xmlns:a16="http://schemas.microsoft.com/office/drawing/2014/main" val="960450781"/>
                    </a:ext>
                  </a:extLst>
                </a:gridCol>
              </a:tblGrid>
              <a:tr h="779875">
                <a:tc>
                  <a:txBody>
                    <a:bodyPr/>
                    <a:lstStyle/>
                    <a:p>
                      <a:r>
                        <a:rPr lang="nb-NO" sz="1300" b="0" i="0" u="none" baseline="0" smtClean="0">
                          <a:solidFill>
                            <a:srgbClr val="000000"/>
                          </a:solidFill>
                          <a:latin typeface="Comic Sans MS - 24"/>
                        </a:rPr>
                        <a:t>Group number</a:t>
                      </a:r>
                      <a:endParaRPr lang="nb-NO" sz="1300" b="0" i="0" u="none" baseline="0">
                        <a:solidFill>
                          <a:srgbClr val="000000"/>
                        </a:solidFill>
                        <a:latin typeface="Comic Sans MS - 24"/>
                      </a:endParaRPr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300" b="0" i="0" u="none" baseline="0" smtClean="0">
                          <a:solidFill>
                            <a:srgbClr val="000000"/>
                          </a:solidFill>
                          <a:latin typeface="Comic Sans MS - 24"/>
                        </a:rPr>
                        <a:t>no protection</a:t>
                      </a:r>
                      <a:endParaRPr lang="nb-NO" sz="1300" b="0" i="0" u="none" baseline="0">
                        <a:solidFill>
                          <a:srgbClr val="000000"/>
                        </a:solidFill>
                        <a:latin typeface="Comic Sans MS - 24"/>
                      </a:endParaRPr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300" b="0" i="0" u="none" baseline="0" smtClean="0">
                          <a:solidFill>
                            <a:srgbClr val="000000"/>
                          </a:solidFill>
                          <a:latin typeface="Comic Sans MS - 24"/>
                        </a:rPr>
                        <a:t>hand</a:t>
                      </a:r>
                      <a:endParaRPr lang="nb-NO" sz="1300" b="0" i="0" u="none" baseline="0">
                        <a:solidFill>
                          <a:srgbClr val="000000"/>
                        </a:solidFill>
                        <a:latin typeface="Comic Sans MS - 24"/>
                      </a:endParaRPr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300" b="0" i="0" u="none" baseline="0" smtClean="0">
                          <a:solidFill>
                            <a:srgbClr val="000000"/>
                          </a:solidFill>
                          <a:latin typeface="Comic Sans MS - 24"/>
                        </a:rPr>
                        <a:t>tissue</a:t>
                      </a:r>
                      <a:endParaRPr lang="nb-NO" sz="1300" b="0" i="0" u="none" baseline="0">
                        <a:solidFill>
                          <a:srgbClr val="000000"/>
                        </a:solidFill>
                        <a:latin typeface="Comic Sans MS - 24"/>
                      </a:endParaRPr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300" b="0" i="0" u="none" baseline="0" smtClean="0">
                          <a:solidFill>
                            <a:srgbClr val="000000"/>
                          </a:solidFill>
                          <a:latin typeface="Comic Sans MS - 24"/>
                        </a:rPr>
                        <a:t>elbow</a:t>
                      </a:r>
                      <a:endParaRPr lang="nb-NO" sz="1300" b="0" i="0" u="none" baseline="0">
                        <a:solidFill>
                          <a:srgbClr val="000000"/>
                        </a:solidFill>
                        <a:latin typeface="Comic Sans MS - 24"/>
                      </a:endParaRPr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7422219"/>
                  </a:ext>
                </a:extLst>
              </a:tr>
              <a:tr h="275404">
                <a:tc>
                  <a:txBody>
                    <a:bodyPr/>
                    <a:lstStyle/>
                    <a:p>
                      <a:r>
                        <a:rPr lang="nb-NO" sz="1300" b="0" i="0" u="none" baseline="0" smtClean="0">
                          <a:solidFill>
                            <a:srgbClr val="000000"/>
                          </a:solidFill>
                          <a:latin typeface="Comic Sans MS - 24"/>
                        </a:rPr>
                        <a:t>1</a:t>
                      </a:r>
                      <a:endParaRPr lang="nb-NO" sz="1300" b="0" i="0" u="none" baseline="0">
                        <a:solidFill>
                          <a:srgbClr val="000000"/>
                        </a:solidFill>
                        <a:latin typeface="Comic Sans MS - 24"/>
                      </a:endParaRPr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800"/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800"/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800"/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800"/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240775"/>
                  </a:ext>
                </a:extLst>
              </a:tr>
              <a:tr h="275404">
                <a:tc>
                  <a:txBody>
                    <a:bodyPr/>
                    <a:lstStyle/>
                    <a:p>
                      <a:r>
                        <a:rPr lang="nb-NO" sz="1300" b="0" i="0" u="none" baseline="0" smtClean="0">
                          <a:solidFill>
                            <a:srgbClr val="000000"/>
                          </a:solidFill>
                          <a:latin typeface="Comic Sans MS - 24"/>
                        </a:rPr>
                        <a:t>2</a:t>
                      </a:r>
                      <a:endParaRPr lang="nb-NO" sz="1300" b="0" i="0" u="none" baseline="0">
                        <a:solidFill>
                          <a:srgbClr val="000000"/>
                        </a:solidFill>
                        <a:latin typeface="Comic Sans MS - 24"/>
                      </a:endParaRPr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800"/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800"/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800"/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800"/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713094"/>
                  </a:ext>
                </a:extLst>
              </a:tr>
              <a:tr h="275404">
                <a:tc>
                  <a:txBody>
                    <a:bodyPr/>
                    <a:lstStyle/>
                    <a:p>
                      <a:r>
                        <a:rPr lang="nb-NO" sz="1300" b="0" i="0" u="none" baseline="0" smtClean="0">
                          <a:solidFill>
                            <a:srgbClr val="000000"/>
                          </a:solidFill>
                          <a:latin typeface="Comic Sans MS - 24"/>
                        </a:rPr>
                        <a:t>3</a:t>
                      </a:r>
                      <a:endParaRPr lang="nb-NO" sz="1300" b="0" i="0" u="none" baseline="0">
                        <a:solidFill>
                          <a:srgbClr val="000000"/>
                        </a:solidFill>
                        <a:latin typeface="Comic Sans MS - 24"/>
                      </a:endParaRPr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800"/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800"/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800"/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800"/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8469930"/>
                  </a:ext>
                </a:extLst>
              </a:tr>
              <a:tr h="275404">
                <a:tc>
                  <a:txBody>
                    <a:bodyPr/>
                    <a:lstStyle/>
                    <a:p>
                      <a:r>
                        <a:rPr lang="nb-NO" sz="1300" b="0" i="0" u="none" baseline="0" smtClean="0">
                          <a:solidFill>
                            <a:srgbClr val="000000"/>
                          </a:solidFill>
                          <a:latin typeface="Comic Sans MS - 24"/>
                        </a:rPr>
                        <a:t>4</a:t>
                      </a:r>
                      <a:endParaRPr lang="nb-NO" sz="1300" b="0" i="0" u="none" baseline="0">
                        <a:solidFill>
                          <a:srgbClr val="000000"/>
                        </a:solidFill>
                        <a:latin typeface="Comic Sans MS - 24"/>
                      </a:endParaRPr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800"/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800"/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800"/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800"/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0805272"/>
                  </a:ext>
                </a:extLst>
              </a:tr>
              <a:tr h="275404">
                <a:tc>
                  <a:txBody>
                    <a:bodyPr/>
                    <a:lstStyle/>
                    <a:p>
                      <a:r>
                        <a:rPr lang="nb-NO" sz="1300" b="0" i="0" u="none" baseline="0" smtClean="0">
                          <a:solidFill>
                            <a:srgbClr val="000000"/>
                          </a:solidFill>
                          <a:latin typeface="Comic Sans MS - 24"/>
                        </a:rPr>
                        <a:t>5</a:t>
                      </a:r>
                      <a:endParaRPr lang="nb-NO" sz="1300" b="0" i="0" u="none" baseline="0">
                        <a:solidFill>
                          <a:srgbClr val="000000"/>
                        </a:solidFill>
                        <a:latin typeface="Comic Sans MS - 24"/>
                      </a:endParaRPr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800"/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800"/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800"/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800" dirty="0"/>
                    </a:p>
                  </a:txBody>
                  <a:tcPr marL="49578" marR="49578" marT="24786" marB="24786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3788729"/>
                  </a:ext>
                </a:extLst>
              </a:tr>
            </a:tbl>
          </a:graphicData>
        </a:graphic>
      </p:graphicFrame>
      <p:grpSp>
        <p:nvGrpSpPr>
          <p:cNvPr id="31791" name="Group 7"/>
          <p:cNvGrpSpPr>
            <a:grpSpLocks/>
          </p:cNvGrpSpPr>
          <p:nvPr/>
        </p:nvGrpSpPr>
        <p:grpSpPr bwMode="auto">
          <a:xfrm>
            <a:off x="3206943" y="4151982"/>
            <a:ext cx="290053" cy="129104"/>
            <a:chOff x="2469199" y="3159512"/>
            <a:chExt cx="534805" cy="236992"/>
          </a:xfrm>
        </p:grpSpPr>
        <p:sp>
          <p:nvSpPr>
            <p:cNvPr id="4" name="Freeform 3"/>
            <p:cNvSpPr/>
            <p:nvPr/>
          </p:nvSpPr>
          <p:spPr>
            <a:xfrm>
              <a:off x="2469199" y="3176892"/>
              <a:ext cx="34913" cy="61617"/>
            </a:xfrm>
            <a:custGeom>
              <a:avLst/>
              <a:gdLst/>
              <a:ahLst/>
              <a:cxnLst/>
              <a:rect l="0" t="0" r="0" b="0"/>
              <a:pathLst>
                <a:path w="35401" h="61293">
                  <a:moveTo>
                    <a:pt x="0" y="44251"/>
                  </a:moveTo>
                  <a:lnTo>
                    <a:pt x="35400" y="0"/>
                  </a:lnTo>
                  <a:lnTo>
                    <a:pt x="32778" y="35886"/>
                  </a:lnTo>
                  <a:lnTo>
                    <a:pt x="30461" y="6129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5" name="Freeform 4"/>
            <p:cNvSpPr/>
            <p:nvPr/>
          </p:nvSpPr>
          <p:spPr>
            <a:xfrm>
              <a:off x="2732634" y="3159512"/>
              <a:ext cx="63478" cy="134296"/>
            </a:xfrm>
            <a:custGeom>
              <a:avLst/>
              <a:gdLst/>
              <a:ahLst/>
              <a:cxnLst/>
              <a:rect l="0" t="0" r="0" b="0"/>
              <a:pathLst>
                <a:path w="64221" h="134310">
                  <a:moveTo>
                    <a:pt x="64220" y="0"/>
                  </a:moveTo>
                  <a:lnTo>
                    <a:pt x="51072" y="15115"/>
                  </a:lnTo>
                  <a:lnTo>
                    <a:pt x="28913" y="71169"/>
                  </a:lnTo>
                  <a:lnTo>
                    <a:pt x="555" y="132774"/>
                  </a:lnTo>
                  <a:lnTo>
                    <a:pt x="0" y="13430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6" name="Freeform 5"/>
            <p:cNvSpPr/>
            <p:nvPr/>
          </p:nvSpPr>
          <p:spPr>
            <a:xfrm>
              <a:off x="2821504" y="3339626"/>
              <a:ext cx="161870" cy="11060"/>
            </a:xfrm>
            <a:custGeom>
              <a:avLst/>
              <a:gdLst/>
              <a:ahLst/>
              <a:cxnLst/>
              <a:rect l="0" t="0" r="0" b="0"/>
              <a:pathLst>
                <a:path w="162687" h="11097">
                  <a:moveTo>
                    <a:pt x="0" y="11096"/>
                  </a:moveTo>
                  <a:lnTo>
                    <a:pt x="17828" y="10554"/>
                  </a:lnTo>
                  <a:lnTo>
                    <a:pt x="70736" y="5762"/>
                  </a:lnTo>
                  <a:lnTo>
                    <a:pt x="133629" y="0"/>
                  </a:lnTo>
                  <a:lnTo>
                    <a:pt x="162686" y="90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7" name="Freeform 6"/>
            <p:cNvSpPr/>
            <p:nvPr/>
          </p:nvSpPr>
          <p:spPr>
            <a:xfrm>
              <a:off x="3000830" y="3383864"/>
              <a:ext cx="3174" cy="12640"/>
            </a:xfrm>
            <a:custGeom>
              <a:avLst/>
              <a:gdLst/>
              <a:ahLst/>
              <a:cxnLst/>
              <a:rect l="0" t="0" r="0" b="0"/>
              <a:pathLst>
                <a:path w="3755" h="11944">
                  <a:moveTo>
                    <a:pt x="3754" y="0"/>
                  </a:moveTo>
                  <a:lnTo>
                    <a:pt x="0" y="1194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sp>
        <p:nvSpPr>
          <p:cNvPr id="9" name="Freeform 8"/>
          <p:cNvSpPr/>
          <p:nvPr/>
        </p:nvSpPr>
        <p:spPr>
          <a:xfrm>
            <a:off x="4315515" y="4157146"/>
            <a:ext cx="43035" cy="206566"/>
          </a:xfrm>
          <a:custGeom>
            <a:avLst/>
            <a:gdLst/>
            <a:ahLst/>
            <a:cxnLst/>
            <a:rect l="0" t="0" r="0" b="0"/>
            <a:pathLst>
              <a:path w="79653" h="380559">
                <a:moveTo>
                  <a:pt x="0" y="53102"/>
                </a:moveTo>
                <a:lnTo>
                  <a:pt x="15114" y="39954"/>
                </a:lnTo>
                <a:lnTo>
                  <a:pt x="61951" y="8851"/>
                </a:lnTo>
                <a:lnTo>
                  <a:pt x="79652" y="0"/>
                </a:lnTo>
                <a:lnTo>
                  <a:pt x="78668" y="15115"/>
                </a:lnTo>
                <a:lnTo>
                  <a:pt x="71621" y="69567"/>
                </a:lnTo>
                <a:lnTo>
                  <a:pt x="70909" y="127079"/>
                </a:lnTo>
                <a:lnTo>
                  <a:pt x="77820" y="185884"/>
                </a:lnTo>
                <a:lnTo>
                  <a:pt x="79410" y="244860"/>
                </a:lnTo>
                <a:lnTo>
                  <a:pt x="79620" y="303857"/>
                </a:lnTo>
                <a:lnTo>
                  <a:pt x="79647" y="357613"/>
                </a:lnTo>
                <a:lnTo>
                  <a:pt x="79652" y="38055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b-NO" sz="976"/>
          </a:p>
        </p:txBody>
      </p:sp>
      <p:sp>
        <p:nvSpPr>
          <p:cNvPr id="10" name="Freeform 9"/>
          <p:cNvSpPr/>
          <p:nvPr/>
        </p:nvSpPr>
        <p:spPr>
          <a:xfrm>
            <a:off x="4479047" y="4324981"/>
            <a:ext cx="61970" cy="5164"/>
          </a:xfrm>
          <a:custGeom>
            <a:avLst/>
            <a:gdLst/>
            <a:ahLst/>
            <a:cxnLst/>
            <a:rect l="0" t="0" r="0" b="0"/>
            <a:pathLst>
              <a:path w="115462" h="9844">
                <a:moveTo>
                  <a:pt x="115461" y="9843"/>
                </a:moveTo>
                <a:lnTo>
                  <a:pt x="82570" y="9062"/>
                </a:lnTo>
                <a:lnTo>
                  <a:pt x="20830" y="2786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b-NO" sz="976"/>
          </a:p>
        </p:txBody>
      </p:sp>
      <p:grpSp>
        <p:nvGrpSpPr>
          <p:cNvPr id="31794" name="Group 12"/>
          <p:cNvGrpSpPr>
            <a:grpSpLocks/>
          </p:cNvGrpSpPr>
          <p:nvPr/>
        </p:nvGrpSpPr>
        <p:grpSpPr bwMode="auto">
          <a:xfrm>
            <a:off x="3197475" y="4142515"/>
            <a:ext cx="259069" cy="187631"/>
            <a:chOff x="2451498" y="3141812"/>
            <a:chExt cx="477911" cy="345158"/>
          </a:xfrm>
        </p:grpSpPr>
        <p:sp>
          <p:nvSpPr>
            <p:cNvPr id="11" name="Freeform 10"/>
            <p:cNvSpPr/>
            <p:nvPr/>
          </p:nvSpPr>
          <p:spPr>
            <a:xfrm>
              <a:off x="2451498" y="3141812"/>
              <a:ext cx="79387" cy="345158"/>
            </a:xfrm>
            <a:custGeom>
              <a:avLst/>
              <a:gdLst/>
              <a:ahLst/>
              <a:cxnLst/>
              <a:rect l="0" t="0" r="0" b="0"/>
              <a:pathLst>
                <a:path w="79653" h="345158">
                  <a:moveTo>
                    <a:pt x="35401" y="61951"/>
                  </a:moveTo>
                  <a:lnTo>
                    <a:pt x="64609" y="30777"/>
                  </a:lnTo>
                  <a:lnTo>
                    <a:pt x="79652" y="0"/>
                  </a:lnTo>
                  <a:lnTo>
                    <a:pt x="79652" y="60382"/>
                  </a:lnTo>
                  <a:lnTo>
                    <a:pt x="73570" y="123841"/>
                  </a:lnTo>
                  <a:lnTo>
                    <a:pt x="63979" y="184942"/>
                  </a:lnTo>
                  <a:lnTo>
                    <a:pt x="44197" y="247751"/>
                  </a:lnTo>
                  <a:lnTo>
                    <a:pt x="23598" y="309753"/>
                  </a:lnTo>
                  <a:lnTo>
                    <a:pt x="0" y="34515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2749994" y="3265309"/>
              <a:ext cx="179415" cy="64915"/>
            </a:xfrm>
            <a:custGeom>
              <a:avLst/>
              <a:gdLst/>
              <a:ahLst/>
              <a:cxnLst/>
              <a:rect l="0" t="0" r="0" b="0"/>
              <a:pathLst>
                <a:path w="179336" h="64660">
                  <a:moveTo>
                    <a:pt x="11182" y="0"/>
                  </a:moveTo>
                  <a:lnTo>
                    <a:pt x="1785" y="9397"/>
                  </a:lnTo>
                  <a:lnTo>
                    <a:pt x="0" y="15115"/>
                  </a:lnTo>
                  <a:lnTo>
                    <a:pt x="640" y="29335"/>
                  </a:lnTo>
                  <a:lnTo>
                    <a:pt x="6824" y="42866"/>
                  </a:lnTo>
                  <a:lnTo>
                    <a:pt x="11226" y="49228"/>
                  </a:lnTo>
                  <a:lnTo>
                    <a:pt x="23985" y="58919"/>
                  </a:lnTo>
                  <a:lnTo>
                    <a:pt x="31517" y="62880"/>
                  </a:lnTo>
                  <a:lnTo>
                    <a:pt x="47754" y="64659"/>
                  </a:lnTo>
                  <a:lnTo>
                    <a:pt x="106791" y="59567"/>
                  </a:lnTo>
                  <a:lnTo>
                    <a:pt x="163242" y="53669"/>
                  </a:lnTo>
                  <a:lnTo>
                    <a:pt x="179335" y="5310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31795" name="Group 16"/>
          <p:cNvGrpSpPr>
            <a:grpSpLocks/>
          </p:cNvGrpSpPr>
          <p:nvPr/>
        </p:nvGrpSpPr>
        <p:grpSpPr bwMode="auto">
          <a:xfrm>
            <a:off x="4473882" y="4194156"/>
            <a:ext cx="436371" cy="188491"/>
            <a:chOff x="4805645" y="3237595"/>
            <a:chExt cx="805367" cy="346727"/>
          </a:xfrm>
        </p:grpSpPr>
        <p:sp>
          <p:nvSpPr>
            <p:cNvPr id="14" name="Freeform 13"/>
            <p:cNvSpPr/>
            <p:nvPr/>
          </p:nvSpPr>
          <p:spPr>
            <a:xfrm>
              <a:off x="5390212" y="3237595"/>
              <a:ext cx="220800" cy="147240"/>
            </a:xfrm>
            <a:custGeom>
              <a:avLst/>
              <a:gdLst/>
              <a:ahLst/>
              <a:cxnLst/>
              <a:rect l="0" t="0" r="0" b="0"/>
              <a:pathLst>
                <a:path w="221256" h="147492">
                  <a:moveTo>
                    <a:pt x="0" y="0"/>
                  </a:moveTo>
                  <a:lnTo>
                    <a:pt x="0" y="57802"/>
                  </a:lnTo>
                  <a:lnTo>
                    <a:pt x="4698" y="93075"/>
                  </a:lnTo>
                  <a:lnTo>
                    <a:pt x="12250" y="111401"/>
                  </a:lnTo>
                  <a:lnTo>
                    <a:pt x="17017" y="119041"/>
                  </a:lnTo>
                  <a:lnTo>
                    <a:pt x="24129" y="124135"/>
                  </a:lnTo>
                  <a:lnTo>
                    <a:pt x="80293" y="139510"/>
                  </a:lnTo>
                  <a:lnTo>
                    <a:pt x="136176" y="142689"/>
                  </a:lnTo>
                  <a:lnTo>
                    <a:pt x="192144" y="147491"/>
                  </a:lnTo>
                  <a:lnTo>
                    <a:pt x="221255" y="14317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5487109" y="3266093"/>
              <a:ext cx="60363" cy="318229"/>
            </a:xfrm>
            <a:custGeom>
              <a:avLst/>
              <a:gdLst/>
              <a:ahLst/>
              <a:cxnLst/>
              <a:rect l="0" t="0" r="0" b="0"/>
              <a:pathLst>
                <a:path w="60107" h="318608">
                  <a:moveTo>
                    <a:pt x="53101" y="0"/>
                  </a:moveTo>
                  <a:lnTo>
                    <a:pt x="60106" y="31504"/>
                  </a:lnTo>
                  <a:lnTo>
                    <a:pt x="58782" y="60797"/>
                  </a:lnTo>
                  <a:lnTo>
                    <a:pt x="50978" y="121956"/>
                  </a:lnTo>
                  <a:lnTo>
                    <a:pt x="39597" y="183838"/>
                  </a:lnTo>
                  <a:lnTo>
                    <a:pt x="18069" y="238778"/>
                  </a:lnTo>
                  <a:lnTo>
                    <a:pt x="2655" y="292041"/>
                  </a:lnTo>
                  <a:lnTo>
                    <a:pt x="0" y="318607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4805645" y="3288258"/>
              <a:ext cx="227154" cy="180488"/>
            </a:xfrm>
            <a:custGeom>
              <a:avLst/>
              <a:gdLst/>
              <a:ahLst/>
              <a:cxnLst/>
              <a:rect l="0" t="0" r="0" b="0"/>
              <a:pathLst>
                <a:path w="226455" h="180735">
                  <a:moveTo>
                    <a:pt x="132764" y="0"/>
                  </a:moveTo>
                  <a:lnTo>
                    <a:pt x="121270" y="3708"/>
                  </a:lnTo>
                  <a:lnTo>
                    <a:pt x="71438" y="12396"/>
                  </a:lnTo>
                  <a:lnTo>
                    <a:pt x="71226" y="14424"/>
                  </a:lnTo>
                  <a:lnTo>
                    <a:pt x="74034" y="16760"/>
                  </a:lnTo>
                  <a:lnTo>
                    <a:pt x="132639" y="36253"/>
                  </a:lnTo>
                  <a:lnTo>
                    <a:pt x="176988" y="55639"/>
                  </a:lnTo>
                  <a:lnTo>
                    <a:pt x="217785" y="89437"/>
                  </a:lnTo>
                  <a:lnTo>
                    <a:pt x="224629" y="106396"/>
                  </a:lnTo>
                  <a:lnTo>
                    <a:pt x="226454" y="116425"/>
                  </a:lnTo>
                  <a:lnTo>
                    <a:pt x="223237" y="132813"/>
                  </a:lnTo>
                  <a:lnTo>
                    <a:pt x="219626" y="139937"/>
                  </a:lnTo>
                  <a:lnTo>
                    <a:pt x="207747" y="150474"/>
                  </a:lnTo>
                  <a:lnTo>
                    <a:pt x="176083" y="165251"/>
                  </a:lnTo>
                  <a:lnTo>
                    <a:pt x="123005" y="171011"/>
                  </a:lnTo>
                  <a:lnTo>
                    <a:pt x="64783" y="171770"/>
                  </a:lnTo>
                  <a:lnTo>
                    <a:pt x="22921" y="174484"/>
                  </a:lnTo>
                  <a:lnTo>
                    <a:pt x="0" y="18073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sp>
        <p:nvSpPr>
          <p:cNvPr id="18" name="Freeform 17"/>
          <p:cNvSpPr/>
          <p:nvPr/>
        </p:nvSpPr>
        <p:spPr>
          <a:xfrm>
            <a:off x="3101938" y="4473880"/>
            <a:ext cx="9467" cy="172139"/>
          </a:xfrm>
          <a:custGeom>
            <a:avLst/>
            <a:gdLst/>
            <a:ahLst/>
            <a:cxnLst/>
            <a:rect l="0" t="0" r="0" b="0"/>
            <a:pathLst>
              <a:path w="17701" h="318607">
                <a:moveTo>
                  <a:pt x="0" y="0"/>
                </a:moveTo>
                <a:lnTo>
                  <a:pt x="983" y="59399"/>
                </a:lnTo>
                <a:lnTo>
                  <a:pt x="8030" y="121894"/>
                </a:lnTo>
                <a:lnTo>
                  <a:pt x="8742" y="180078"/>
                </a:lnTo>
                <a:lnTo>
                  <a:pt x="16461" y="243146"/>
                </a:lnTo>
                <a:lnTo>
                  <a:pt x="17537" y="295825"/>
                </a:lnTo>
                <a:lnTo>
                  <a:pt x="17700" y="318606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b-NO" sz="976"/>
          </a:p>
        </p:txBody>
      </p:sp>
      <p:sp>
        <p:nvSpPr>
          <p:cNvPr id="19" name="Freeform 18"/>
          <p:cNvSpPr/>
          <p:nvPr/>
        </p:nvSpPr>
        <p:spPr>
          <a:xfrm>
            <a:off x="3159604" y="4574582"/>
            <a:ext cx="57667" cy="43035"/>
          </a:xfrm>
          <a:custGeom>
            <a:avLst/>
            <a:gdLst/>
            <a:ahLst/>
            <a:cxnLst/>
            <a:rect l="0" t="0" r="0" b="0"/>
            <a:pathLst>
              <a:path w="106739" h="79862">
                <a:moveTo>
                  <a:pt x="8850" y="17910"/>
                </a:moveTo>
                <a:lnTo>
                  <a:pt x="6228" y="53796"/>
                </a:lnTo>
                <a:lnTo>
                  <a:pt x="0" y="79861"/>
                </a:lnTo>
                <a:lnTo>
                  <a:pt x="13148" y="64747"/>
                </a:lnTo>
                <a:lnTo>
                  <a:pt x="40359" y="18343"/>
                </a:lnTo>
                <a:lnTo>
                  <a:pt x="55305" y="4663"/>
                </a:lnTo>
                <a:lnTo>
                  <a:pt x="63420" y="1212"/>
                </a:lnTo>
                <a:lnTo>
                  <a:pt x="80305" y="0"/>
                </a:lnTo>
                <a:lnTo>
                  <a:pt x="87954" y="3019"/>
                </a:lnTo>
                <a:lnTo>
                  <a:pt x="101697" y="14242"/>
                </a:lnTo>
                <a:lnTo>
                  <a:pt x="106738" y="22432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b-NO" sz="976"/>
          </a:p>
        </p:txBody>
      </p:sp>
      <p:grpSp>
        <p:nvGrpSpPr>
          <p:cNvPr id="31798" name="Group 21"/>
          <p:cNvGrpSpPr>
            <a:grpSpLocks/>
          </p:cNvGrpSpPr>
          <p:nvPr/>
        </p:nvGrpSpPr>
        <p:grpSpPr bwMode="auto">
          <a:xfrm>
            <a:off x="3217271" y="3997057"/>
            <a:ext cx="145457" cy="59388"/>
            <a:chOff x="2486899" y="2873731"/>
            <a:chExt cx="268758" cy="108779"/>
          </a:xfrm>
        </p:grpSpPr>
        <p:sp>
          <p:nvSpPr>
            <p:cNvPr id="20" name="Freeform 19"/>
            <p:cNvSpPr/>
            <p:nvPr/>
          </p:nvSpPr>
          <p:spPr>
            <a:xfrm>
              <a:off x="2486899" y="2973051"/>
              <a:ext cx="0" cy="9459"/>
            </a:xfrm>
            <a:custGeom>
              <a:avLst/>
              <a:gdLst/>
              <a:ahLst/>
              <a:cxnLst/>
              <a:rect l="0" t="0" r="0" b="0"/>
              <a:pathLst>
                <a:path w="1" h="8851">
                  <a:moveTo>
                    <a:pt x="0" y="8850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2504392" y="2873731"/>
              <a:ext cx="251265" cy="99320"/>
            </a:xfrm>
            <a:custGeom>
              <a:avLst/>
              <a:gdLst/>
              <a:ahLst/>
              <a:cxnLst/>
              <a:rect l="0" t="0" r="0" b="0"/>
              <a:pathLst>
                <a:path w="251058" h="99929">
                  <a:moveTo>
                    <a:pt x="0" y="46827"/>
                  </a:moveTo>
                  <a:lnTo>
                    <a:pt x="8049" y="26613"/>
                  </a:lnTo>
                  <a:lnTo>
                    <a:pt x="17017" y="14570"/>
                  </a:lnTo>
                  <a:lnTo>
                    <a:pt x="23145" y="11555"/>
                  </a:lnTo>
                  <a:lnTo>
                    <a:pt x="37821" y="10828"/>
                  </a:lnTo>
                  <a:lnTo>
                    <a:pt x="62669" y="15947"/>
                  </a:lnTo>
                  <a:lnTo>
                    <a:pt x="69313" y="20340"/>
                  </a:lnTo>
                  <a:lnTo>
                    <a:pt x="79318" y="33088"/>
                  </a:lnTo>
                  <a:lnTo>
                    <a:pt x="90479" y="56851"/>
                  </a:lnTo>
                  <a:lnTo>
                    <a:pt x="95720" y="60392"/>
                  </a:lnTo>
                  <a:lnTo>
                    <a:pt x="102164" y="60788"/>
                  </a:lnTo>
                  <a:lnTo>
                    <a:pt x="109410" y="59084"/>
                  </a:lnTo>
                  <a:lnTo>
                    <a:pt x="122706" y="49324"/>
                  </a:lnTo>
                  <a:lnTo>
                    <a:pt x="154229" y="18638"/>
                  </a:lnTo>
                  <a:lnTo>
                    <a:pt x="195201" y="187"/>
                  </a:lnTo>
                  <a:lnTo>
                    <a:pt x="203886" y="0"/>
                  </a:lnTo>
                  <a:lnTo>
                    <a:pt x="221402" y="5037"/>
                  </a:lnTo>
                  <a:lnTo>
                    <a:pt x="228236" y="11100"/>
                  </a:lnTo>
                  <a:lnTo>
                    <a:pt x="246271" y="46471"/>
                  </a:lnTo>
                  <a:lnTo>
                    <a:pt x="251057" y="64369"/>
                  </a:lnTo>
                  <a:lnTo>
                    <a:pt x="247805" y="9992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31799" name="Group 27"/>
          <p:cNvGrpSpPr>
            <a:grpSpLocks/>
          </p:cNvGrpSpPr>
          <p:nvPr/>
        </p:nvGrpSpPr>
        <p:grpSpPr bwMode="auto">
          <a:xfrm>
            <a:off x="3561548" y="3892913"/>
            <a:ext cx="543097" cy="105865"/>
            <a:chOff x="3122288" y="2681603"/>
            <a:chExt cx="1001894" cy="194705"/>
          </a:xfrm>
        </p:grpSpPr>
        <p:sp>
          <p:nvSpPr>
            <p:cNvPr id="23" name="Freeform 22"/>
            <p:cNvSpPr/>
            <p:nvPr/>
          </p:nvSpPr>
          <p:spPr>
            <a:xfrm>
              <a:off x="3223906" y="2681603"/>
              <a:ext cx="33343" cy="0"/>
            </a:xfrm>
            <a:custGeom>
              <a:avLst/>
              <a:gdLst/>
              <a:ahLst/>
              <a:cxnLst/>
              <a:rect l="0" t="0" r="0" b="0"/>
              <a:pathLst>
                <a:path w="33184" h="1">
                  <a:moveTo>
                    <a:pt x="33183" y="0"/>
                  </a:moveTo>
                  <a:lnTo>
                    <a:pt x="25958" y="0"/>
                  </a:ln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3122288" y="2710096"/>
              <a:ext cx="15878" cy="42740"/>
            </a:xfrm>
            <a:custGeom>
              <a:avLst/>
              <a:gdLst/>
              <a:ahLst/>
              <a:cxnLst/>
              <a:rect l="0" t="0" r="0" b="0"/>
              <a:pathLst>
                <a:path w="15549" h="42000">
                  <a:moveTo>
                    <a:pt x="0" y="0"/>
                  </a:moveTo>
                  <a:lnTo>
                    <a:pt x="15039" y="34790"/>
                  </a:lnTo>
                  <a:lnTo>
                    <a:pt x="15548" y="4199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3943174" y="2792411"/>
              <a:ext cx="9527" cy="28493"/>
            </a:xfrm>
            <a:custGeom>
              <a:avLst/>
              <a:gdLst/>
              <a:ahLst/>
              <a:cxnLst/>
              <a:rect l="0" t="0" r="0" b="0"/>
              <a:pathLst>
                <a:path w="8870" h="27499">
                  <a:moveTo>
                    <a:pt x="0" y="27498"/>
                  </a:moveTo>
                  <a:lnTo>
                    <a:pt x="8869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4032090" y="2797159"/>
              <a:ext cx="3176" cy="7915"/>
            </a:xfrm>
            <a:custGeom>
              <a:avLst/>
              <a:gdLst/>
              <a:ahLst/>
              <a:cxnLst/>
              <a:rect l="0" t="0" r="0" b="0"/>
              <a:pathLst>
                <a:path w="2847" h="7761">
                  <a:moveTo>
                    <a:pt x="0" y="0"/>
                  </a:moveTo>
                  <a:lnTo>
                    <a:pt x="1805" y="7760"/>
                  </a:lnTo>
                  <a:lnTo>
                    <a:pt x="2410" y="5824"/>
                  </a:lnTo>
                  <a:lnTo>
                    <a:pt x="2813" y="600"/>
                  </a:lnTo>
                  <a:lnTo>
                    <a:pt x="2846" y="53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4111480" y="2806657"/>
              <a:ext cx="12702" cy="69651"/>
            </a:xfrm>
            <a:custGeom>
              <a:avLst/>
              <a:gdLst/>
              <a:ahLst/>
              <a:cxnLst/>
              <a:rect l="0" t="0" r="0" b="0"/>
              <a:pathLst>
                <a:path w="13377" h="69882">
                  <a:moveTo>
                    <a:pt x="0" y="0"/>
                  </a:moveTo>
                  <a:lnTo>
                    <a:pt x="7222" y="17222"/>
                  </a:lnTo>
                  <a:lnTo>
                    <a:pt x="13376" y="6988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sp>
        <p:nvSpPr>
          <p:cNvPr id="29" name="Freeform 28"/>
          <p:cNvSpPr/>
          <p:nvPr/>
        </p:nvSpPr>
        <p:spPr>
          <a:xfrm>
            <a:off x="4219118" y="4540154"/>
            <a:ext cx="5164" cy="92094"/>
          </a:xfrm>
          <a:custGeom>
            <a:avLst/>
            <a:gdLst/>
            <a:ahLst/>
            <a:cxnLst/>
            <a:rect l="0" t="0" r="0" b="0"/>
            <a:pathLst>
              <a:path w="9499" h="169058">
                <a:moveTo>
                  <a:pt x="0" y="0"/>
                </a:moveTo>
                <a:lnTo>
                  <a:pt x="97" y="1462"/>
                </a:lnTo>
                <a:lnTo>
                  <a:pt x="575" y="59978"/>
                </a:lnTo>
                <a:lnTo>
                  <a:pt x="638" y="118915"/>
                </a:lnTo>
                <a:lnTo>
                  <a:pt x="9498" y="169057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b-NO" sz="976"/>
          </a:p>
        </p:txBody>
      </p:sp>
      <p:sp>
        <p:nvSpPr>
          <p:cNvPr id="30" name="Freeform 29"/>
          <p:cNvSpPr/>
          <p:nvPr/>
        </p:nvSpPr>
        <p:spPr>
          <a:xfrm>
            <a:off x="4291416" y="4547040"/>
            <a:ext cx="172999" cy="75741"/>
          </a:xfrm>
          <a:custGeom>
            <a:avLst/>
            <a:gdLst/>
            <a:ahLst/>
            <a:cxnLst/>
            <a:rect l="0" t="0" r="0" b="0"/>
            <a:pathLst>
              <a:path w="318608" h="138286">
                <a:moveTo>
                  <a:pt x="0" y="49784"/>
                </a:moveTo>
                <a:lnTo>
                  <a:pt x="0" y="111017"/>
                </a:lnTo>
                <a:lnTo>
                  <a:pt x="0" y="120585"/>
                </a:lnTo>
                <a:lnTo>
                  <a:pt x="13148" y="105470"/>
                </a:lnTo>
                <a:lnTo>
                  <a:pt x="37930" y="49417"/>
                </a:lnTo>
                <a:lnTo>
                  <a:pt x="59501" y="19009"/>
                </a:lnTo>
                <a:lnTo>
                  <a:pt x="81548" y="4827"/>
                </a:lnTo>
                <a:lnTo>
                  <a:pt x="98195" y="2925"/>
                </a:lnTo>
                <a:lnTo>
                  <a:pt x="114443" y="6340"/>
                </a:lnTo>
                <a:lnTo>
                  <a:pt x="140900" y="24558"/>
                </a:lnTo>
                <a:lnTo>
                  <a:pt x="147034" y="30016"/>
                </a:lnTo>
                <a:lnTo>
                  <a:pt x="153851" y="46570"/>
                </a:lnTo>
                <a:lnTo>
                  <a:pt x="159303" y="76334"/>
                </a:lnTo>
                <a:lnTo>
                  <a:pt x="167352" y="56121"/>
                </a:lnTo>
                <a:lnTo>
                  <a:pt x="209653" y="8500"/>
                </a:lnTo>
                <a:lnTo>
                  <a:pt x="226588" y="1935"/>
                </a:lnTo>
                <a:lnTo>
                  <a:pt x="246242" y="0"/>
                </a:lnTo>
                <a:lnTo>
                  <a:pt x="264811" y="2419"/>
                </a:lnTo>
                <a:lnTo>
                  <a:pt x="280275" y="12016"/>
                </a:lnTo>
                <a:lnTo>
                  <a:pt x="292720" y="26114"/>
                </a:lnTo>
                <a:lnTo>
                  <a:pt x="301529" y="42215"/>
                </a:lnTo>
                <a:lnTo>
                  <a:pt x="309756" y="94035"/>
                </a:lnTo>
                <a:lnTo>
                  <a:pt x="309756" y="129435"/>
                </a:lnTo>
                <a:lnTo>
                  <a:pt x="318607" y="138285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b-NO" sz="976"/>
          </a:p>
        </p:txBody>
      </p:sp>
      <p:grpSp>
        <p:nvGrpSpPr>
          <p:cNvPr id="31802" name="Group 32"/>
          <p:cNvGrpSpPr>
            <a:grpSpLocks/>
          </p:cNvGrpSpPr>
          <p:nvPr/>
        </p:nvGrpSpPr>
        <p:grpSpPr bwMode="auto">
          <a:xfrm>
            <a:off x="4530688" y="4411911"/>
            <a:ext cx="326202" cy="209149"/>
            <a:chOff x="4910513" y="3637786"/>
            <a:chExt cx="600728" cy="387235"/>
          </a:xfrm>
        </p:grpSpPr>
        <p:sp>
          <p:nvSpPr>
            <p:cNvPr id="31" name="Freeform 30"/>
            <p:cNvSpPr/>
            <p:nvPr/>
          </p:nvSpPr>
          <p:spPr>
            <a:xfrm>
              <a:off x="4910513" y="3682406"/>
              <a:ext cx="247266" cy="312337"/>
            </a:xfrm>
            <a:custGeom>
              <a:avLst/>
              <a:gdLst/>
              <a:ahLst/>
              <a:cxnLst/>
              <a:rect l="0" t="0" r="0" b="0"/>
              <a:pathLst>
                <a:path w="246857" h="312343">
                  <a:moveTo>
                    <a:pt x="187187" y="0"/>
                  </a:moveTo>
                  <a:lnTo>
                    <a:pt x="155684" y="7005"/>
                  </a:lnTo>
                  <a:lnTo>
                    <a:pt x="101967" y="7623"/>
                  </a:lnTo>
                  <a:lnTo>
                    <a:pt x="39790" y="1782"/>
                  </a:lnTo>
                  <a:lnTo>
                    <a:pt x="20393" y="5053"/>
                  </a:lnTo>
                  <a:lnTo>
                    <a:pt x="13056" y="9268"/>
                  </a:lnTo>
                  <a:lnTo>
                    <a:pt x="2283" y="21819"/>
                  </a:lnTo>
                  <a:lnTo>
                    <a:pt x="0" y="29296"/>
                  </a:lnTo>
                  <a:lnTo>
                    <a:pt x="85" y="45471"/>
                  </a:lnTo>
                  <a:lnTo>
                    <a:pt x="16356" y="106273"/>
                  </a:lnTo>
                  <a:lnTo>
                    <a:pt x="27884" y="141603"/>
                  </a:lnTo>
                  <a:lnTo>
                    <a:pt x="42999" y="128455"/>
                  </a:lnTo>
                  <a:lnTo>
                    <a:pt x="81810" y="112313"/>
                  </a:lnTo>
                  <a:lnTo>
                    <a:pt x="99053" y="111540"/>
                  </a:lnTo>
                  <a:lnTo>
                    <a:pt x="158824" y="117366"/>
                  </a:lnTo>
                  <a:lnTo>
                    <a:pt x="176548" y="122964"/>
                  </a:lnTo>
                  <a:lnTo>
                    <a:pt x="210164" y="148156"/>
                  </a:lnTo>
                  <a:lnTo>
                    <a:pt x="233282" y="172216"/>
                  </a:lnTo>
                  <a:lnTo>
                    <a:pt x="241435" y="187659"/>
                  </a:lnTo>
                  <a:lnTo>
                    <a:pt x="246856" y="217637"/>
                  </a:lnTo>
                  <a:lnTo>
                    <a:pt x="242879" y="237347"/>
                  </a:lnTo>
                  <a:lnTo>
                    <a:pt x="218814" y="282010"/>
                  </a:lnTo>
                  <a:lnTo>
                    <a:pt x="207471" y="296113"/>
                  </a:lnTo>
                  <a:lnTo>
                    <a:pt x="185331" y="310412"/>
                  </a:lnTo>
                  <a:lnTo>
                    <a:pt x="168662" y="312342"/>
                  </a:lnTo>
                  <a:lnTo>
                    <a:pt x="142937" y="309756"/>
                  </a:lnTo>
                  <a:lnTo>
                    <a:pt x="125236" y="300906"/>
                  </a:lnTo>
                </a:path>
              </a:pathLst>
            </a:custGeom>
            <a:ln w="38100" cap="flat" cmpd="sng" algn="ctr">
              <a:solidFill>
                <a:srgbClr val="0093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5275071" y="3637786"/>
              <a:ext cx="236170" cy="387235"/>
            </a:xfrm>
            <a:custGeom>
              <a:avLst/>
              <a:gdLst/>
              <a:ahLst/>
              <a:cxnLst/>
              <a:rect l="0" t="0" r="0" b="0"/>
              <a:pathLst>
                <a:path w="236537" h="387235">
                  <a:moveTo>
                    <a:pt x="141603" y="8486"/>
                  </a:moveTo>
                  <a:lnTo>
                    <a:pt x="105716" y="5864"/>
                  </a:lnTo>
                  <a:lnTo>
                    <a:pt x="43431" y="183"/>
                  </a:lnTo>
                  <a:lnTo>
                    <a:pt x="31904" y="0"/>
                  </a:lnTo>
                  <a:lnTo>
                    <a:pt x="25203" y="2829"/>
                  </a:lnTo>
                  <a:lnTo>
                    <a:pt x="21718" y="7664"/>
                  </a:lnTo>
                  <a:lnTo>
                    <a:pt x="20379" y="13838"/>
                  </a:lnTo>
                  <a:lnTo>
                    <a:pt x="23193" y="36622"/>
                  </a:lnTo>
                  <a:lnTo>
                    <a:pt x="38574" y="92975"/>
                  </a:lnTo>
                  <a:lnTo>
                    <a:pt x="56071" y="149737"/>
                  </a:lnTo>
                  <a:lnTo>
                    <a:pt x="77030" y="213010"/>
                  </a:lnTo>
                  <a:lnTo>
                    <a:pt x="79652" y="220890"/>
                  </a:lnTo>
                  <a:lnTo>
                    <a:pt x="116606" y="208572"/>
                  </a:lnTo>
                  <a:lnTo>
                    <a:pt x="133443" y="208204"/>
                  </a:lnTo>
                  <a:lnTo>
                    <a:pt x="168290" y="215980"/>
                  </a:lnTo>
                  <a:lnTo>
                    <a:pt x="202597" y="234052"/>
                  </a:lnTo>
                  <a:lnTo>
                    <a:pt x="216568" y="245095"/>
                  </a:lnTo>
                  <a:lnTo>
                    <a:pt x="230792" y="267069"/>
                  </a:lnTo>
                  <a:lnTo>
                    <a:pt x="236536" y="296961"/>
                  </a:lnTo>
                  <a:lnTo>
                    <a:pt x="233540" y="326031"/>
                  </a:lnTo>
                  <a:lnTo>
                    <a:pt x="226387" y="341699"/>
                  </a:lnTo>
                  <a:lnTo>
                    <a:pt x="221726" y="348630"/>
                  </a:lnTo>
                  <a:lnTo>
                    <a:pt x="208680" y="358955"/>
                  </a:lnTo>
                  <a:lnTo>
                    <a:pt x="150235" y="382936"/>
                  </a:lnTo>
                  <a:lnTo>
                    <a:pt x="119140" y="387234"/>
                  </a:lnTo>
                  <a:lnTo>
                    <a:pt x="80459" y="381620"/>
                  </a:lnTo>
                  <a:lnTo>
                    <a:pt x="54323" y="372858"/>
                  </a:lnTo>
                  <a:lnTo>
                    <a:pt x="0" y="327092"/>
                  </a:lnTo>
                </a:path>
              </a:pathLst>
            </a:custGeom>
            <a:ln w="38100" cap="flat" cmpd="sng" algn="ctr">
              <a:solidFill>
                <a:srgbClr val="0093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31803" name="Group 42"/>
          <p:cNvGrpSpPr>
            <a:grpSpLocks/>
          </p:cNvGrpSpPr>
          <p:nvPr/>
        </p:nvGrpSpPr>
        <p:grpSpPr bwMode="auto">
          <a:xfrm>
            <a:off x="2981441" y="3600278"/>
            <a:ext cx="1107711" cy="240133"/>
            <a:chOff x="2053241" y="2141742"/>
            <a:chExt cx="2042084" cy="442510"/>
          </a:xfrm>
        </p:grpSpPr>
        <p:sp>
          <p:nvSpPr>
            <p:cNvPr id="34" name="Freeform 33"/>
            <p:cNvSpPr/>
            <p:nvPr/>
          </p:nvSpPr>
          <p:spPr>
            <a:xfrm>
              <a:off x="2053241" y="2141742"/>
              <a:ext cx="71401" cy="398100"/>
            </a:xfrm>
            <a:custGeom>
              <a:avLst/>
              <a:gdLst/>
              <a:ahLst/>
              <a:cxnLst/>
              <a:rect l="0" t="0" r="0" b="0"/>
              <a:pathLst>
                <a:path w="70802" h="398259">
                  <a:moveTo>
                    <a:pt x="70801" y="0"/>
                  </a:moveTo>
                  <a:lnTo>
                    <a:pt x="68179" y="35887"/>
                  </a:lnTo>
                  <a:lnTo>
                    <a:pt x="59875" y="95549"/>
                  </a:lnTo>
                  <a:lnTo>
                    <a:pt x="44068" y="150295"/>
                  </a:lnTo>
                  <a:lnTo>
                    <a:pt x="37969" y="179579"/>
                  </a:lnTo>
                  <a:lnTo>
                    <a:pt x="28621" y="241026"/>
                  </a:lnTo>
                  <a:lnTo>
                    <a:pt x="20741" y="298229"/>
                  </a:lnTo>
                  <a:lnTo>
                    <a:pt x="13402" y="356993"/>
                  </a:lnTo>
                  <a:lnTo>
                    <a:pt x="2444" y="395847"/>
                  </a:lnTo>
                  <a:lnTo>
                    <a:pt x="0" y="39825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2226191" y="2176635"/>
              <a:ext cx="252286" cy="241081"/>
            </a:xfrm>
            <a:custGeom>
              <a:avLst/>
              <a:gdLst/>
              <a:ahLst/>
              <a:cxnLst/>
              <a:rect l="0" t="0" r="0" b="0"/>
              <a:pathLst>
                <a:path w="251740" h="240459">
                  <a:moveTo>
                    <a:pt x="57035" y="0"/>
                  </a:moveTo>
                  <a:lnTo>
                    <a:pt x="36231" y="62411"/>
                  </a:lnTo>
                  <a:lnTo>
                    <a:pt x="21614" y="115890"/>
                  </a:lnTo>
                  <a:lnTo>
                    <a:pt x="6881" y="173180"/>
                  </a:lnTo>
                  <a:lnTo>
                    <a:pt x="0" y="202421"/>
                  </a:lnTo>
                  <a:lnTo>
                    <a:pt x="1530" y="220751"/>
                  </a:lnTo>
                  <a:lnTo>
                    <a:pt x="5281" y="227802"/>
                  </a:lnTo>
                  <a:lnTo>
                    <a:pt x="17316" y="238259"/>
                  </a:lnTo>
                  <a:lnTo>
                    <a:pt x="24656" y="240458"/>
                  </a:lnTo>
                  <a:lnTo>
                    <a:pt x="87165" y="238233"/>
                  </a:lnTo>
                  <a:lnTo>
                    <a:pt x="140691" y="231369"/>
                  </a:lnTo>
                  <a:lnTo>
                    <a:pt x="198777" y="230271"/>
                  </a:lnTo>
                  <a:lnTo>
                    <a:pt x="251739" y="23010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2402315" y="2230561"/>
              <a:ext cx="58707" cy="353691"/>
            </a:xfrm>
            <a:custGeom>
              <a:avLst/>
              <a:gdLst/>
              <a:ahLst/>
              <a:cxnLst/>
              <a:rect l="0" t="0" r="0" b="0"/>
              <a:pathLst>
                <a:path w="57299" h="354008">
                  <a:moveTo>
                    <a:pt x="57298" y="0"/>
                  </a:moveTo>
                  <a:lnTo>
                    <a:pt x="54677" y="35886"/>
                  </a:lnTo>
                  <a:lnTo>
                    <a:pt x="46373" y="98171"/>
                  </a:lnTo>
                  <a:lnTo>
                    <a:pt x="30566" y="158598"/>
                  </a:lnTo>
                  <a:lnTo>
                    <a:pt x="24466" y="190889"/>
                  </a:lnTo>
                  <a:lnTo>
                    <a:pt x="16154" y="247120"/>
                  </a:lnTo>
                  <a:lnTo>
                    <a:pt x="6255" y="308790"/>
                  </a:lnTo>
                  <a:lnTo>
                    <a:pt x="0" y="334054"/>
                  </a:lnTo>
                  <a:lnTo>
                    <a:pt x="4197" y="35400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2578439" y="2209942"/>
              <a:ext cx="250699" cy="315626"/>
            </a:xfrm>
            <a:custGeom>
              <a:avLst/>
              <a:gdLst/>
              <a:ahLst/>
              <a:cxnLst/>
              <a:rect l="0" t="0" r="0" b="0"/>
              <a:pathLst>
                <a:path w="251981" h="314944">
                  <a:moveTo>
                    <a:pt x="201131" y="11443"/>
                  </a:moveTo>
                  <a:lnTo>
                    <a:pt x="140334" y="29373"/>
                  </a:lnTo>
                  <a:lnTo>
                    <a:pt x="96064" y="44907"/>
                  </a:lnTo>
                  <a:lnTo>
                    <a:pt x="44937" y="88299"/>
                  </a:lnTo>
                  <a:lnTo>
                    <a:pt x="12500" y="144550"/>
                  </a:lnTo>
                  <a:lnTo>
                    <a:pt x="2436" y="171834"/>
                  </a:lnTo>
                  <a:lnTo>
                    <a:pt x="0" y="203410"/>
                  </a:lnTo>
                  <a:lnTo>
                    <a:pt x="10085" y="250037"/>
                  </a:lnTo>
                  <a:lnTo>
                    <a:pt x="28382" y="284744"/>
                  </a:lnTo>
                  <a:lnTo>
                    <a:pt x="39458" y="298769"/>
                  </a:lnTo>
                  <a:lnTo>
                    <a:pt x="61448" y="313023"/>
                  </a:lnTo>
                  <a:lnTo>
                    <a:pt x="80704" y="314943"/>
                  </a:lnTo>
                  <a:lnTo>
                    <a:pt x="120418" y="308163"/>
                  </a:lnTo>
                  <a:lnTo>
                    <a:pt x="155687" y="290289"/>
                  </a:lnTo>
                  <a:lnTo>
                    <a:pt x="212823" y="237577"/>
                  </a:lnTo>
                  <a:lnTo>
                    <a:pt x="229616" y="212837"/>
                  </a:lnTo>
                  <a:lnTo>
                    <a:pt x="247810" y="158273"/>
                  </a:lnTo>
                  <a:lnTo>
                    <a:pt x="251980" y="112595"/>
                  </a:lnTo>
                  <a:lnTo>
                    <a:pt x="241747" y="65044"/>
                  </a:lnTo>
                  <a:lnTo>
                    <a:pt x="223431" y="30225"/>
                  </a:lnTo>
                  <a:lnTo>
                    <a:pt x="212353" y="16185"/>
                  </a:lnTo>
                  <a:lnTo>
                    <a:pt x="190361" y="1922"/>
                  </a:lnTo>
                  <a:lnTo>
                    <a:pt x="173727" y="0"/>
                  </a:lnTo>
                  <a:lnTo>
                    <a:pt x="134313" y="6779"/>
                  </a:lnTo>
                  <a:lnTo>
                    <a:pt x="122266" y="11992"/>
                  </a:lnTo>
                  <a:lnTo>
                    <a:pt x="112629" y="2029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2990981" y="2305106"/>
              <a:ext cx="61882" cy="39652"/>
            </a:xfrm>
            <a:custGeom>
              <a:avLst/>
              <a:gdLst/>
              <a:ahLst/>
              <a:cxnLst/>
              <a:rect l="0" t="0" r="0" b="0"/>
              <a:pathLst>
                <a:path w="62226" h="39756">
                  <a:moveTo>
                    <a:pt x="62225" y="4699"/>
                  </a:moveTo>
                  <a:lnTo>
                    <a:pt x="48130" y="0"/>
                  </a:lnTo>
                  <a:lnTo>
                    <a:pt x="33344" y="316"/>
                  </a:lnTo>
                  <a:lnTo>
                    <a:pt x="17921" y="4718"/>
                  </a:lnTo>
                  <a:lnTo>
                    <a:pt x="4512" y="13229"/>
                  </a:lnTo>
                  <a:lnTo>
                    <a:pt x="1132" y="19236"/>
                  </a:lnTo>
                  <a:lnTo>
                    <a:pt x="0" y="33777"/>
                  </a:lnTo>
                  <a:lnTo>
                    <a:pt x="3041" y="37851"/>
                  </a:lnTo>
                  <a:lnTo>
                    <a:pt x="8019" y="39584"/>
                  </a:lnTo>
                  <a:lnTo>
                    <a:pt x="14288" y="39755"/>
                  </a:lnTo>
                  <a:lnTo>
                    <a:pt x="17483" y="37903"/>
                  </a:lnTo>
                  <a:lnTo>
                    <a:pt x="18630" y="34702"/>
                  </a:lnTo>
                  <a:lnTo>
                    <a:pt x="17974" y="2239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39" name="Freeform 38"/>
            <p:cNvSpPr/>
            <p:nvPr/>
          </p:nvSpPr>
          <p:spPr>
            <a:xfrm>
              <a:off x="3141718" y="2203598"/>
              <a:ext cx="226898" cy="274389"/>
            </a:xfrm>
            <a:custGeom>
              <a:avLst/>
              <a:gdLst/>
              <a:ahLst/>
              <a:cxnLst/>
              <a:rect l="0" t="0" r="0" b="0"/>
              <a:pathLst>
                <a:path w="226688" h="273779">
                  <a:moveTo>
                    <a:pt x="79652" y="0"/>
                  </a:moveTo>
                  <a:lnTo>
                    <a:pt x="63573" y="53317"/>
                  </a:lnTo>
                  <a:lnTo>
                    <a:pt x="37788" y="92683"/>
                  </a:lnTo>
                  <a:lnTo>
                    <a:pt x="36992" y="96206"/>
                  </a:lnTo>
                  <a:lnTo>
                    <a:pt x="39412" y="97572"/>
                  </a:lnTo>
                  <a:lnTo>
                    <a:pt x="56912" y="94795"/>
                  </a:lnTo>
                  <a:lnTo>
                    <a:pt x="103936" y="84232"/>
                  </a:lnTo>
                  <a:lnTo>
                    <a:pt x="150155" y="92444"/>
                  </a:lnTo>
                  <a:lnTo>
                    <a:pt x="184811" y="110514"/>
                  </a:lnTo>
                  <a:lnTo>
                    <a:pt x="217779" y="138832"/>
                  </a:lnTo>
                  <a:lnTo>
                    <a:pt x="224627" y="155778"/>
                  </a:lnTo>
                  <a:lnTo>
                    <a:pt x="226687" y="175437"/>
                  </a:lnTo>
                  <a:lnTo>
                    <a:pt x="224324" y="194008"/>
                  </a:lnTo>
                  <a:lnTo>
                    <a:pt x="212767" y="221048"/>
                  </a:lnTo>
                  <a:lnTo>
                    <a:pt x="196887" y="243046"/>
                  </a:lnTo>
                  <a:lnTo>
                    <a:pt x="175028" y="257321"/>
                  </a:lnTo>
                  <a:lnTo>
                    <a:pt x="140230" y="269971"/>
                  </a:lnTo>
                  <a:lnTo>
                    <a:pt x="84982" y="273778"/>
                  </a:lnTo>
                  <a:lnTo>
                    <a:pt x="54681" y="269487"/>
                  </a:lnTo>
                  <a:lnTo>
                    <a:pt x="31717" y="257289"/>
                  </a:lnTo>
                  <a:lnTo>
                    <a:pt x="0" y="23010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3213119" y="2181393"/>
              <a:ext cx="299887" cy="22205"/>
            </a:xfrm>
            <a:custGeom>
              <a:avLst/>
              <a:gdLst/>
              <a:ahLst/>
              <a:cxnLst/>
              <a:rect l="0" t="0" r="0" b="0"/>
              <a:pathLst>
                <a:path w="300907" h="22083">
                  <a:moveTo>
                    <a:pt x="0" y="4382"/>
                  </a:moveTo>
                  <a:lnTo>
                    <a:pt x="53971" y="4382"/>
                  </a:lnTo>
                  <a:lnTo>
                    <a:pt x="107774" y="0"/>
                  </a:lnTo>
                  <a:lnTo>
                    <a:pt x="165411" y="3805"/>
                  </a:lnTo>
                  <a:lnTo>
                    <a:pt x="215068" y="4268"/>
                  </a:lnTo>
                  <a:lnTo>
                    <a:pt x="277474" y="6334"/>
                  </a:lnTo>
                  <a:lnTo>
                    <a:pt x="298334" y="16542"/>
                  </a:lnTo>
                  <a:lnTo>
                    <a:pt x="300175" y="18389"/>
                  </a:lnTo>
                  <a:lnTo>
                    <a:pt x="300906" y="2208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474925" y="2295589"/>
              <a:ext cx="260219" cy="209360"/>
            </a:xfrm>
            <a:custGeom>
              <a:avLst/>
              <a:gdLst/>
              <a:ahLst/>
              <a:cxnLst/>
              <a:rect l="0" t="0" r="0" b="0"/>
              <a:pathLst>
                <a:path w="259414" h="208253">
                  <a:moveTo>
                    <a:pt x="259413" y="4698"/>
                  </a:moveTo>
                  <a:lnTo>
                    <a:pt x="245318" y="0"/>
                  </a:lnTo>
                  <a:lnTo>
                    <a:pt x="217760" y="1776"/>
                  </a:lnTo>
                  <a:lnTo>
                    <a:pt x="159004" y="13941"/>
                  </a:lnTo>
                  <a:lnTo>
                    <a:pt x="122148" y="25137"/>
                  </a:lnTo>
                  <a:lnTo>
                    <a:pt x="65090" y="51035"/>
                  </a:lnTo>
                  <a:lnTo>
                    <a:pt x="21268" y="84533"/>
                  </a:lnTo>
                  <a:lnTo>
                    <a:pt x="10001" y="97215"/>
                  </a:lnTo>
                  <a:lnTo>
                    <a:pt x="1716" y="112685"/>
                  </a:lnTo>
                  <a:lnTo>
                    <a:pt x="0" y="132016"/>
                  </a:lnTo>
                  <a:lnTo>
                    <a:pt x="3499" y="151753"/>
                  </a:lnTo>
                  <a:lnTo>
                    <a:pt x="11609" y="167080"/>
                  </a:lnTo>
                  <a:lnTo>
                    <a:pt x="31931" y="186766"/>
                  </a:lnTo>
                  <a:lnTo>
                    <a:pt x="56636" y="200356"/>
                  </a:lnTo>
                  <a:lnTo>
                    <a:pt x="109839" y="207213"/>
                  </a:lnTo>
                  <a:lnTo>
                    <a:pt x="169349" y="208161"/>
                  </a:lnTo>
                  <a:lnTo>
                    <a:pt x="179761" y="20825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3811306" y="2298761"/>
              <a:ext cx="284019" cy="223635"/>
            </a:xfrm>
            <a:custGeom>
              <a:avLst/>
              <a:gdLst/>
              <a:ahLst/>
              <a:cxnLst/>
              <a:rect l="0" t="0" r="0" b="0"/>
              <a:pathLst>
                <a:path w="284367" h="224034">
                  <a:moveTo>
                    <a:pt x="12318" y="20479"/>
                  </a:moveTo>
                  <a:lnTo>
                    <a:pt x="0" y="57433"/>
                  </a:lnTo>
                  <a:lnTo>
                    <a:pt x="2330" y="109962"/>
                  </a:lnTo>
                  <a:lnTo>
                    <a:pt x="3318" y="160244"/>
                  </a:lnTo>
                  <a:lnTo>
                    <a:pt x="8160" y="100656"/>
                  </a:lnTo>
                  <a:lnTo>
                    <a:pt x="19545" y="59734"/>
                  </a:lnTo>
                  <a:lnTo>
                    <a:pt x="40633" y="19627"/>
                  </a:lnTo>
                  <a:lnTo>
                    <a:pt x="46928" y="14994"/>
                  </a:lnTo>
                  <a:lnTo>
                    <a:pt x="64412" y="12469"/>
                  </a:lnTo>
                  <a:lnTo>
                    <a:pt x="71631" y="15139"/>
                  </a:lnTo>
                  <a:lnTo>
                    <a:pt x="82274" y="25972"/>
                  </a:lnTo>
                  <a:lnTo>
                    <a:pt x="93794" y="48657"/>
                  </a:lnTo>
                  <a:lnTo>
                    <a:pt x="99894" y="101122"/>
                  </a:lnTo>
                  <a:lnTo>
                    <a:pt x="101392" y="117288"/>
                  </a:lnTo>
                  <a:lnTo>
                    <a:pt x="103167" y="117468"/>
                  </a:lnTo>
                  <a:lnTo>
                    <a:pt x="107763" y="109803"/>
                  </a:lnTo>
                  <a:lnTo>
                    <a:pt x="121348" y="83466"/>
                  </a:lnTo>
                  <a:lnTo>
                    <a:pt x="171694" y="21053"/>
                  </a:lnTo>
                  <a:lnTo>
                    <a:pt x="184437" y="9917"/>
                  </a:lnTo>
                  <a:lnTo>
                    <a:pt x="199934" y="1690"/>
                  </a:lnTo>
                  <a:lnTo>
                    <a:pt x="216655" y="0"/>
                  </a:lnTo>
                  <a:lnTo>
                    <a:pt x="232937" y="3510"/>
                  </a:lnTo>
                  <a:lnTo>
                    <a:pt x="259414" y="21789"/>
                  </a:lnTo>
                  <a:lnTo>
                    <a:pt x="270625" y="33845"/>
                  </a:lnTo>
                  <a:lnTo>
                    <a:pt x="278885" y="49036"/>
                  </a:lnTo>
                  <a:lnTo>
                    <a:pt x="284366" y="78873"/>
                  </a:lnTo>
                  <a:lnTo>
                    <a:pt x="276742" y="133218"/>
                  </a:lnTo>
                  <a:lnTo>
                    <a:pt x="261947" y="178494"/>
                  </a:lnTo>
                  <a:lnTo>
                    <a:pt x="246862" y="205495"/>
                  </a:lnTo>
                  <a:lnTo>
                    <a:pt x="242422" y="22403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sp>
        <p:nvSpPr>
          <p:cNvPr id="44" name="Freeform 43"/>
          <p:cNvSpPr/>
          <p:nvPr/>
        </p:nvSpPr>
        <p:spPr>
          <a:xfrm>
            <a:off x="3072675" y="3922177"/>
            <a:ext cx="14632" cy="114472"/>
          </a:xfrm>
          <a:custGeom>
            <a:avLst/>
            <a:gdLst/>
            <a:ahLst/>
            <a:cxnLst/>
            <a:rect l="0" t="0" r="0" b="0"/>
            <a:pathLst>
              <a:path w="26551" h="212405">
                <a:moveTo>
                  <a:pt x="26550" y="0"/>
                </a:moveTo>
                <a:lnTo>
                  <a:pt x="23928" y="35886"/>
                </a:lnTo>
                <a:lnTo>
                  <a:pt x="17537" y="92863"/>
                </a:lnTo>
                <a:lnTo>
                  <a:pt x="8235" y="143921"/>
                </a:lnTo>
                <a:lnTo>
                  <a:pt x="2440" y="181296"/>
                </a:lnTo>
                <a:lnTo>
                  <a:pt x="0" y="21240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b-NO" sz="976"/>
          </a:p>
        </p:txBody>
      </p:sp>
      <p:grpSp>
        <p:nvGrpSpPr>
          <p:cNvPr id="31805" name="Group 47"/>
          <p:cNvGrpSpPr>
            <a:grpSpLocks/>
          </p:cNvGrpSpPr>
          <p:nvPr/>
        </p:nvGrpSpPr>
        <p:grpSpPr bwMode="auto">
          <a:xfrm>
            <a:off x="3759508" y="3859346"/>
            <a:ext cx="86069" cy="28403"/>
            <a:chOff x="3486969" y="2619652"/>
            <a:chExt cx="159304" cy="52837"/>
          </a:xfrm>
        </p:grpSpPr>
        <p:sp>
          <p:nvSpPr>
            <p:cNvPr id="45" name="Freeform 44"/>
            <p:cNvSpPr/>
            <p:nvPr/>
          </p:nvSpPr>
          <p:spPr>
            <a:xfrm>
              <a:off x="3486969" y="2619652"/>
              <a:ext cx="17523" cy="17613"/>
            </a:xfrm>
            <a:custGeom>
              <a:avLst/>
              <a:gdLst/>
              <a:ahLst/>
              <a:cxnLst/>
              <a:rect l="0" t="0" r="0" b="0"/>
              <a:pathLst>
                <a:path w="17701" h="17701">
                  <a:moveTo>
                    <a:pt x="0" y="17700"/>
                  </a:moveTo>
                  <a:lnTo>
                    <a:pt x="17700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3549097" y="2619652"/>
              <a:ext cx="52571" cy="9607"/>
            </a:xfrm>
            <a:custGeom>
              <a:avLst/>
              <a:gdLst/>
              <a:ahLst/>
              <a:cxnLst/>
              <a:rect l="0" t="0" r="0" b="0"/>
              <a:pathLst>
                <a:path w="53102" h="8851">
                  <a:moveTo>
                    <a:pt x="0" y="0"/>
                  </a:moveTo>
                  <a:lnTo>
                    <a:pt x="26295" y="983"/>
                  </a:lnTo>
                  <a:lnTo>
                    <a:pt x="53101" y="885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3628749" y="2654876"/>
              <a:ext cx="17524" cy="17613"/>
            </a:xfrm>
            <a:custGeom>
              <a:avLst/>
              <a:gdLst/>
              <a:ahLst/>
              <a:cxnLst/>
              <a:rect l="0" t="0" r="0" b="0"/>
              <a:pathLst>
                <a:path w="17437" h="17437">
                  <a:moveTo>
                    <a:pt x="17436" y="0"/>
                  </a:moveTo>
                  <a:lnTo>
                    <a:pt x="0" y="1743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31806" name="Group 52"/>
          <p:cNvGrpSpPr>
            <a:grpSpLocks/>
          </p:cNvGrpSpPr>
          <p:nvPr/>
        </p:nvGrpSpPr>
        <p:grpSpPr bwMode="auto">
          <a:xfrm>
            <a:off x="4195878" y="3620074"/>
            <a:ext cx="306407" cy="191074"/>
            <a:chOff x="4292335" y="2177819"/>
            <a:chExt cx="566028" cy="353332"/>
          </a:xfrm>
        </p:grpSpPr>
        <p:sp>
          <p:nvSpPr>
            <p:cNvPr id="49" name="Freeform 48"/>
            <p:cNvSpPr/>
            <p:nvPr/>
          </p:nvSpPr>
          <p:spPr>
            <a:xfrm>
              <a:off x="4292335" y="2195327"/>
              <a:ext cx="31799" cy="335824"/>
            </a:xfrm>
            <a:custGeom>
              <a:avLst/>
              <a:gdLst/>
              <a:ahLst/>
              <a:cxnLst/>
              <a:rect l="0" t="0" r="0" b="0"/>
              <a:pathLst>
                <a:path w="31572" h="336308">
                  <a:moveTo>
                    <a:pt x="0" y="0"/>
                  </a:moveTo>
                  <a:lnTo>
                    <a:pt x="6082" y="60383"/>
                  </a:lnTo>
                  <a:lnTo>
                    <a:pt x="8485" y="118184"/>
                  </a:lnTo>
                  <a:lnTo>
                    <a:pt x="16438" y="181200"/>
                  </a:lnTo>
                  <a:lnTo>
                    <a:pt x="24539" y="234737"/>
                  </a:lnTo>
                  <a:lnTo>
                    <a:pt x="27268" y="296417"/>
                  </a:lnTo>
                  <a:lnTo>
                    <a:pt x="31571" y="323177"/>
                  </a:lnTo>
                  <a:lnTo>
                    <a:pt x="30881" y="327553"/>
                  </a:lnTo>
                  <a:lnTo>
                    <a:pt x="26550" y="33630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4430663" y="2214426"/>
              <a:ext cx="162177" cy="284893"/>
            </a:xfrm>
            <a:custGeom>
              <a:avLst/>
              <a:gdLst/>
              <a:ahLst/>
              <a:cxnLst/>
              <a:rect l="0" t="0" r="0" b="0"/>
              <a:pathLst>
                <a:path w="163353" h="283885">
                  <a:moveTo>
                    <a:pt x="163352" y="15077"/>
                  </a:moveTo>
                  <a:lnTo>
                    <a:pt x="153955" y="5680"/>
                  </a:lnTo>
                  <a:lnTo>
                    <a:pt x="138853" y="1067"/>
                  </a:lnTo>
                  <a:lnTo>
                    <a:pt x="120012" y="0"/>
                  </a:lnTo>
                  <a:lnTo>
                    <a:pt x="101806" y="2804"/>
                  </a:lnTo>
                  <a:lnTo>
                    <a:pt x="86502" y="9950"/>
                  </a:lnTo>
                  <a:lnTo>
                    <a:pt x="49469" y="37201"/>
                  </a:lnTo>
                  <a:lnTo>
                    <a:pt x="19237" y="92349"/>
                  </a:lnTo>
                  <a:lnTo>
                    <a:pt x="8986" y="121557"/>
                  </a:lnTo>
                  <a:lnTo>
                    <a:pt x="0" y="177755"/>
                  </a:lnTo>
                  <a:lnTo>
                    <a:pt x="1319" y="208159"/>
                  </a:lnTo>
                  <a:lnTo>
                    <a:pt x="7938" y="235851"/>
                  </a:lnTo>
                  <a:lnTo>
                    <a:pt x="20825" y="258041"/>
                  </a:lnTo>
                  <a:lnTo>
                    <a:pt x="34122" y="268269"/>
                  </a:lnTo>
                  <a:lnTo>
                    <a:pt x="66695" y="282848"/>
                  </a:lnTo>
                  <a:lnTo>
                    <a:pt x="84009" y="283884"/>
                  </a:lnTo>
                  <a:lnTo>
                    <a:pt x="101538" y="280083"/>
                  </a:lnTo>
                  <a:lnTo>
                    <a:pt x="147207" y="25827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4557860" y="2244666"/>
              <a:ext cx="85858" cy="130510"/>
            </a:xfrm>
            <a:custGeom>
              <a:avLst/>
              <a:gdLst/>
              <a:ahLst/>
              <a:cxnLst/>
              <a:rect l="0" t="0" r="0" b="0"/>
              <a:pathLst>
                <a:path w="86243" h="130652">
                  <a:moveTo>
                    <a:pt x="84430" y="130651"/>
                  </a:moveTo>
                  <a:lnTo>
                    <a:pt x="86242" y="102741"/>
                  </a:lnTo>
                  <a:lnTo>
                    <a:pt x="76015" y="56120"/>
                  </a:lnTo>
                  <a:lnTo>
                    <a:pt x="62950" y="34014"/>
                  </a:lnTo>
                  <a:lnTo>
                    <a:pt x="46622" y="15009"/>
                  </a:lnTo>
                  <a:lnTo>
                    <a:pt x="24631" y="1620"/>
                  </a:lnTo>
                  <a:lnTo>
                    <a:pt x="18388" y="0"/>
                  </a:lnTo>
                  <a:lnTo>
                    <a:pt x="0" y="265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4712086" y="2177819"/>
              <a:ext cx="146277" cy="52523"/>
            </a:xfrm>
            <a:custGeom>
              <a:avLst/>
              <a:gdLst/>
              <a:ahLst/>
              <a:cxnLst/>
              <a:rect l="0" t="0" r="0" b="0"/>
              <a:pathLst>
                <a:path w="145918" h="52426">
                  <a:moveTo>
                    <a:pt x="4698" y="52425"/>
                  </a:moveTo>
                  <a:lnTo>
                    <a:pt x="0" y="38330"/>
                  </a:lnTo>
                  <a:lnTo>
                    <a:pt x="582" y="32212"/>
                  </a:lnTo>
                  <a:lnTo>
                    <a:pt x="6475" y="20169"/>
                  </a:lnTo>
                  <a:lnTo>
                    <a:pt x="18272" y="10883"/>
                  </a:lnTo>
                  <a:lnTo>
                    <a:pt x="34331" y="4461"/>
                  </a:lnTo>
                  <a:lnTo>
                    <a:pt x="88095" y="0"/>
                  </a:lnTo>
                  <a:lnTo>
                    <a:pt x="108631" y="4869"/>
                  </a:lnTo>
                  <a:lnTo>
                    <a:pt x="126609" y="14572"/>
                  </a:lnTo>
                  <a:lnTo>
                    <a:pt x="141154" y="28718"/>
                  </a:lnTo>
                  <a:lnTo>
                    <a:pt x="144837" y="36620"/>
                  </a:lnTo>
                  <a:lnTo>
                    <a:pt x="145917" y="4886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31807" name="Group 59"/>
          <p:cNvGrpSpPr>
            <a:grpSpLocks/>
          </p:cNvGrpSpPr>
          <p:nvPr/>
        </p:nvGrpSpPr>
        <p:grpSpPr bwMode="auto">
          <a:xfrm>
            <a:off x="5078949" y="4412772"/>
            <a:ext cx="896842" cy="210009"/>
            <a:chOff x="5920767" y="3639597"/>
            <a:chExt cx="1654983" cy="387233"/>
          </a:xfrm>
        </p:grpSpPr>
        <p:sp>
          <p:nvSpPr>
            <p:cNvPr id="54" name="Freeform 53"/>
            <p:cNvSpPr/>
            <p:nvPr/>
          </p:nvSpPr>
          <p:spPr>
            <a:xfrm>
              <a:off x="5920767" y="3668163"/>
              <a:ext cx="368480" cy="322165"/>
            </a:xfrm>
            <a:custGeom>
              <a:avLst/>
              <a:gdLst/>
              <a:ahLst/>
              <a:cxnLst/>
              <a:rect l="0" t="0" r="0" b="0"/>
              <a:pathLst>
                <a:path w="367951" h="321232">
                  <a:moveTo>
                    <a:pt x="0" y="30514"/>
                  </a:moveTo>
                  <a:lnTo>
                    <a:pt x="56414" y="12584"/>
                  </a:lnTo>
                  <a:lnTo>
                    <a:pt x="105473" y="0"/>
                  </a:lnTo>
                  <a:lnTo>
                    <a:pt x="165322" y="4469"/>
                  </a:lnTo>
                  <a:lnTo>
                    <a:pt x="227088" y="20000"/>
                  </a:lnTo>
                  <a:lnTo>
                    <a:pt x="262287" y="40201"/>
                  </a:lnTo>
                  <a:lnTo>
                    <a:pt x="274892" y="52520"/>
                  </a:lnTo>
                  <a:lnTo>
                    <a:pt x="283772" y="67828"/>
                  </a:lnTo>
                  <a:lnTo>
                    <a:pt x="285752" y="84465"/>
                  </a:lnTo>
                  <a:lnTo>
                    <a:pt x="282370" y="100710"/>
                  </a:lnTo>
                  <a:lnTo>
                    <a:pt x="274312" y="114485"/>
                  </a:lnTo>
                  <a:lnTo>
                    <a:pt x="261553" y="124541"/>
                  </a:lnTo>
                  <a:lnTo>
                    <a:pt x="212404" y="145566"/>
                  </a:lnTo>
                  <a:lnTo>
                    <a:pt x="274499" y="163497"/>
                  </a:lnTo>
                  <a:lnTo>
                    <a:pt x="331851" y="183609"/>
                  </a:lnTo>
                  <a:lnTo>
                    <a:pt x="346127" y="194925"/>
                  </a:lnTo>
                  <a:lnTo>
                    <a:pt x="359026" y="209788"/>
                  </a:lnTo>
                  <a:lnTo>
                    <a:pt x="366071" y="228849"/>
                  </a:lnTo>
                  <a:lnTo>
                    <a:pt x="367950" y="239439"/>
                  </a:lnTo>
                  <a:lnTo>
                    <a:pt x="364792" y="256450"/>
                  </a:lnTo>
                  <a:lnTo>
                    <a:pt x="355850" y="270566"/>
                  </a:lnTo>
                  <a:lnTo>
                    <a:pt x="334231" y="288587"/>
                  </a:lnTo>
                  <a:lnTo>
                    <a:pt x="274234" y="313457"/>
                  </a:lnTo>
                  <a:lnTo>
                    <a:pt x="245147" y="319870"/>
                  </a:lnTo>
                  <a:lnTo>
                    <a:pt x="189437" y="321231"/>
                  </a:lnTo>
                  <a:lnTo>
                    <a:pt x="142075" y="310205"/>
                  </a:lnTo>
                  <a:lnTo>
                    <a:pt x="119890" y="297054"/>
                  </a:lnTo>
                  <a:lnTo>
                    <a:pt x="88501" y="269469"/>
                  </a:lnTo>
                </a:path>
              </a:pathLst>
            </a:custGeom>
            <a:ln w="38100" cap="flat" cmpd="sng" algn="ctr">
              <a:solidFill>
                <a:srgbClr val="0093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6409956" y="3639597"/>
              <a:ext cx="217594" cy="230117"/>
            </a:xfrm>
            <a:custGeom>
              <a:avLst/>
              <a:gdLst/>
              <a:ahLst/>
              <a:cxnLst/>
              <a:rect l="0" t="0" r="0" b="0"/>
              <a:pathLst>
                <a:path w="218416" h="230603">
                  <a:moveTo>
                    <a:pt x="166246" y="42076"/>
                  </a:moveTo>
                  <a:lnTo>
                    <a:pt x="135071" y="12868"/>
                  </a:lnTo>
                  <a:lnTo>
                    <a:pt x="119940" y="5166"/>
                  </a:lnTo>
                  <a:lnTo>
                    <a:pt x="90137" y="0"/>
                  </a:lnTo>
                  <a:lnTo>
                    <a:pt x="73090" y="4036"/>
                  </a:lnTo>
                  <a:lnTo>
                    <a:pt x="46123" y="22652"/>
                  </a:lnTo>
                  <a:lnTo>
                    <a:pt x="22840" y="46251"/>
                  </a:lnTo>
                  <a:lnTo>
                    <a:pt x="4532" y="86876"/>
                  </a:lnTo>
                  <a:lnTo>
                    <a:pt x="0" y="117738"/>
                  </a:lnTo>
                  <a:lnTo>
                    <a:pt x="3356" y="147096"/>
                  </a:lnTo>
                  <a:lnTo>
                    <a:pt x="10593" y="162831"/>
                  </a:lnTo>
                  <a:lnTo>
                    <a:pt x="37907" y="200163"/>
                  </a:lnTo>
                  <a:lnTo>
                    <a:pt x="69765" y="217673"/>
                  </a:lnTo>
                  <a:lnTo>
                    <a:pt x="104467" y="230602"/>
                  </a:lnTo>
                  <a:lnTo>
                    <a:pt x="135594" y="230251"/>
                  </a:lnTo>
                  <a:lnTo>
                    <a:pt x="165030" y="223919"/>
                  </a:lnTo>
                  <a:lnTo>
                    <a:pt x="187738" y="211117"/>
                  </a:lnTo>
                  <a:lnTo>
                    <a:pt x="198087" y="197840"/>
                  </a:lnTo>
                  <a:lnTo>
                    <a:pt x="204982" y="181122"/>
                  </a:lnTo>
                  <a:lnTo>
                    <a:pt x="214469" y="126902"/>
                  </a:lnTo>
                  <a:lnTo>
                    <a:pt x="218415" y="72519"/>
                  </a:lnTo>
                </a:path>
              </a:pathLst>
            </a:custGeom>
            <a:ln w="38100" cap="flat" cmpd="sng" algn="ctr">
              <a:solidFill>
                <a:srgbClr val="0093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6646609" y="3726883"/>
              <a:ext cx="123885" cy="290425"/>
            </a:xfrm>
            <a:custGeom>
              <a:avLst/>
              <a:gdLst/>
              <a:ahLst/>
              <a:cxnLst/>
              <a:rect l="0" t="0" r="0" b="0"/>
              <a:pathLst>
                <a:path w="124483" h="291008">
                  <a:moveTo>
                    <a:pt x="0" y="0"/>
                  </a:moveTo>
                  <a:lnTo>
                    <a:pt x="12422" y="34670"/>
                  </a:lnTo>
                  <a:lnTo>
                    <a:pt x="30083" y="92179"/>
                  </a:lnTo>
                  <a:lnTo>
                    <a:pt x="47453" y="147016"/>
                  </a:lnTo>
                  <a:lnTo>
                    <a:pt x="70833" y="202296"/>
                  </a:lnTo>
                  <a:lnTo>
                    <a:pt x="98661" y="255588"/>
                  </a:lnTo>
                  <a:lnTo>
                    <a:pt x="124482" y="291007"/>
                  </a:lnTo>
                </a:path>
              </a:pathLst>
            </a:custGeom>
            <a:ln w="38100" cap="flat" cmpd="sng" algn="ctr">
              <a:solidFill>
                <a:srgbClr val="0093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6938852" y="3893520"/>
              <a:ext cx="7941" cy="9522"/>
            </a:xfrm>
            <a:custGeom>
              <a:avLst/>
              <a:gdLst/>
              <a:ahLst/>
              <a:cxnLst/>
              <a:rect l="0" t="0" r="0" b="0"/>
              <a:pathLst>
                <a:path w="8851" h="8851">
                  <a:moveTo>
                    <a:pt x="0" y="0"/>
                  </a:moveTo>
                  <a:lnTo>
                    <a:pt x="8850" y="8850"/>
                  </a:lnTo>
                </a:path>
              </a:pathLst>
            </a:custGeom>
            <a:ln w="38100" cap="flat" cmpd="sng" algn="ctr">
              <a:solidFill>
                <a:srgbClr val="0093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6865791" y="3885585"/>
              <a:ext cx="169945" cy="122201"/>
            </a:xfrm>
            <a:custGeom>
              <a:avLst/>
              <a:gdLst/>
              <a:ahLst/>
              <a:cxnLst/>
              <a:rect l="0" t="0" r="0" b="0"/>
              <a:pathLst>
                <a:path w="170380" h="121931">
                  <a:moveTo>
                    <a:pt x="81877" y="0"/>
                  </a:moveTo>
                  <a:lnTo>
                    <a:pt x="63084" y="0"/>
                  </a:lnTo>
                  <a:lnTo>
                    <a:pt x="48614" y="5244"/>
                  </a:lnTo>
                  <a:lnTo>
                    <a:pt x="12159" y="25092"/>
                  </a:lnTo>
                  <a:lnTo>
                    <a:pt x="2380" y="38685"/>
                  </a:lnTo>
                  <a:lnTo>
                    <a:pt x="0" y="57183"/>
                  </a:lnTo>
                  <a:lnTo>
                    <a:pt x="3203" y="76549"/>
                  </a:lnTo>
                  <a:lnTo>
                    <a:pt x="11182" y="91711"/>
                  </a:lnTo>
                  <a:lnTo>
                    <a:pt x="23907" y="102384"/>
                  </a:lnTo>
                  <a:lnTo>
                    <a:pt x="56112" y="117248"/>
                  </a:lnTo>
                  <a:lnTo>
                    <a:pt x="86808" y="121930"/>
                  </a:lnTo>
                  <a:lnTo>
                    <a:pt x="125354" y="116447"/>
                  </a:lnTo>
                  <a:lnTo>
                    <a:pt x="170379" y="106202"/>
                  </a:lnTo>
                </a:path>
              </a:pathLst>
            </a:custGeom>
            <a:ln w="38100" cap="flat" cmpd="sng" algn="ctr">
              <a:solidFill>
                <a:srgbClr val="0093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59" name="Freeform 58"/>
            <p:cNvSpPr/>
            <p:nvPr/>
          </p:nvSpPr>
          <p:spPr>
            <a:xfrm>
              <a:off x="7142151" y="3842736"/>
              <a:ext cx="433599" cy="184094"/>
            </a:xfrm>
            <a:custGeom>
              <a:avLst/>
              <a:gdLst/>
              <a:ahLst/>
              <a:cxnLst/>
              <a:rect l="0" t="0" r="0" b="0"/>
              <a:pathLst>
                <a:path w="433659" h="184796">
                  <a:moveTo>
                    <a:pt x="0" y="34343"/>
                  </a:moveTo>
                  <a:lnTo>
                    <a:pt x="24636" y="63677"/>
                  </a:lnTo>
                  <a:lnTo>
                    <a:pt x="46773" y="114238"/>
                  </a:lnTo>
                  <a:lnTo>
                    <a:pt x="51226" y="145315"/>
                  </a:lnTo>
                  <a:lnTo>
                    <a:pt x="49884" y="150608"/>
                  </a:lnTo>
                  <a:lnTo>
                    <a:pt x="47024" y="152171"/>
                  </a:lnTo>
                  <a:lnTo>
                    <a:pt x="43149" y="151246"/>
                  </a:lnTo>
                  <a:lnTo>
                    <a:pt x="40566" y="146695"/>
                  </a:lnTo>
                  <a:lnTo>
                    <a:pt x="28698" y="84749"/>
                  </a:lnTo>
                  <a:lnTo>
                    <a:pt x="27982" y="73847"/>
                  </a:lnTo>
                  <a:lnTo>
                    <a:pt x="32432" y="56489"/>
                  </a:lnTo>
                  <a:lnTo>
                    <a:pt x="51313" y="29320"/>
                  </a:lnTo>
                  <a:lnTo>
                    <a:pt x="68195" y="11002"/>
                  </a:lnTo>
                  <a:lnTo>
                    <a:pt x="85048" y="4302"/>
                  </a:lnTo>
                  <a:lnTo>
                    <a:pt x="127919" y="0"/>
                  </a:lnTo>
                  <a:lnTo>
                    <a:pt x="157870" y="3953"/>
                  </a:lnTo>
                  <a:lnTo>
                    <a:pt x="180730" y="16051"/>
                  </a:lnTo>
                  <a:lnTo>
                    <a:pt x="199961" y="32092"/>
                  </a:lnTo>
                  <a:lnTo>
                    <a:pt x="206874" y="48748"/>
                  </a:lnTo>
                  <a:lnTo>
                    <a:pt x="208963" y="62379"/>
                  </a:lnTo>
                  <a:lnTo>
                    <a:pt x="208143" y="61884"/>
                  </a:lnTo>
                  <a:lnTo>
                    <a:pt x="206614" y="58603"/>
                  </a:lnTo>
                  <a:lnTo>
                    <a:pt x="207560" y="54450"/>
                  </a:lnTo>
                  <a:lnTo>
                    <a:pt x="223211" y="33653"/>
                  </a:lnTo>
                  <a:lnTo>
                    <a:pt x="234908" y="23219"/>
                  </a:lnTo>
                  <a:lnTo>
                    <a:pt x="249940" y="15304"/>
                  </a:lnTo>
                  <a:lnTo>
                    <a:pt x="301965" y="8781"/>
                  </a:lnTo>
                  <a:lnTo>
                    <a:pt x="323994" y="10198"/>
                  </a:lnTo>
                  <a:lnTo>
                    <a:pt x="351998" y="22053"/>
                  </a:lnTo>
                  <a:lnTo>
                    <a:pt x="385805" y="49417"/>
                  </a:lnTo>
                  <a:lnTo>
                    <a:pt x="399267" y="71588"/>
                  </a:lnTo>
                  <a:lnTo>
                    <a:pt x="411641" y="106492"/>
                  </a:lnTo>
                  <a:lnTo>
                    <a:pt x="422645" y="164340"/>
                  </a:lnTo>
                  <a:lnTo>
                    <a:pt x="433658" y="184795"/>
                  </a:lnTo>
                </a:path>
              </a:pathLst>
            </a:custGeom>
            <a:ln w="38100" cap="flat" cmpd="sng" algn="ctr">
              <a:solidFill>
                <a:srgbClr val="0093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sp>
        <p:nvSpPr>
          <p:cNvPr id="61" name="Freeform 60"/>
          <p:cNvSpPr/>
          <p:nvPr/>
        </p:nvSpPr>
        <p:spPr>
          <a:xfrm>
            <a:off x="5170183" y="4143375"/>
            <a:ext cx="129104" cy="200542"/>
          </a:xfrm>
          <a:custGeom>
            <a:avLst/>
            <a:gdLst/>
            <a:ahLst/>
            <a:cxnLst/>
            <a:rect l="0" t="0" r="0" b="0"/>
            <a:pathLst>
              <a:path w="238956" h="369989">
                <a:moveTo>
                  <a:pt x="0" y="86783"/>
                </a:moveTo>
                <a:lnTo>
                  <a:pt x="48389" y="40361"/>
                </a:lnTo>
                <a:lnTo>
                  <a:pt x="90650" y="12193"/>
                </a:lnTo>
                <a:lnTo>
                  <a:pt x="102896" y="859"/>
                </a:lnTo>
                <a:lnTo>
                  <a:pt x="108914" y="0"/>
                </a:lnTo>
                <a:lnTo>
                  <a:pt x="114894" y="2377"/>
                </a:lnTo>
                <a:lnTo>
                  <a:pt x="120846" y="6911"/>
                </a:lnTo>
                <a:lnTo>
                  <a:pt x="133923" y="27389"/>
                </a:lnTo>
                <a:lnTo>
                  <a:pt x="153247" y="82855"/>
                </a:lnTo>
                <a:lnTo>
                  <a:pt x="165511" y="140144"/>
                </a:lnTo>
                <a:lnTo>
                  <a:pt x="167631" y="191834"/>
                </a:lnTo>
                <a:lnTo>
                  <a:pt x="180425" y="254058"/>
                </a:lnTo>
                <a:lnTo>
                  <a:pt x="192830" y="289180"/>
                </a:lnTo>
                <a:lnTo>
                  <a:pt x="228542" y="352646"/>
                </a:lnTo>
                <a:lnTo>
                  <a:pt x="238955" y="36998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b-NO" sz="976"/>
          </a:p>
        </p:txBody>
      </p:sp>
      <p:grpSp>
        <p:nvGrpSpPr>
          <p:cNvPr id="31809" name="Group 63"/>
          <p:cNvGrpSpPr>
            <a:grpSpLocks/>
          </p:cNvGrpSpPr>
          <p:nvPr/>
        </p:nvGrpSpPr>
        <p:grpSpPr bwMode="auto">
          <a:xfrm>
            <a:off x="4214814" y="3888610"/>
            <a:ext cx="98119" cy="143736"/>
            <a:chOff x="4327735" y="2672753"/>
            <a:chExt cx="181435" cy="265506"/>
          </a:xfrm>
        </p:grpSpPr>
        <p:sp>
          <p:nvSpPr>
            <p:cNvPr id="62" name="Freeform 61"/>
            <p:cNvSpPr/>
            <p:nvPr/>
          </p:nvSpPr>
          <p:spPr>
            <a:xfrm>
              <a:off x="4327735" y="2672753"/>
              <a:ext cx="15915" cy="265506"/>
            </a:xfrm>
            <a:custGeom>
              <a:avLst/>
              <a:gdLst/>
              <a:ahLst/>
              <a:cxnLst/>
              <a:rect l="0" t="0" r="0" b="0"/>
              <a:pathLst>
                <a:path w="15892" h="265506">
                  <a:moveTo>
                    <a:pt x="0" y="0"/>
                  </a:moveTo>
                  <a:lnTo>
                    <a:pt x="2623" y="35886"/>
                  </a:lnTo>
                  <a:lnTo>
                    <a:pt x="8304" y="98171"/>
                  </a:lnTo>
                  <a:lnTo>
                    <a:pt x="9762" y="155477"/>
                  </a:lnTo>
                  <a:lnTo>
                    <a:pt x="15891" y="218150"/>
                  </a:lnTo>
                  <a:lnTo>
                    <a:pt x="8851" y="26550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4478931" y="2782453"/>
              <a:ext cx="30239" cy="79493"/>
            </a:xfrm>
            <a:custGeom>
              <a:avLst/>
              <a:gdLst/>
              <a:ahLst/>
              <a:cxnLst/>
              <a:rect l="0" t="0" r="0" b="0"/>
              <a:pathLst>
                <a:path w="30982" h="80086">
                  <a:moveTo>
                    <a:pt x="0" y="32400"/>
                  </a:moveTo>
                  <a:lnTo>
                    <a:pt x="9397" y="46494"/>
                  </a:lnTo>
                  <a:lnTo>
                    <a:pt x="15240" y="74052"/>
                  </a:lnTo>
                  <a:lnTo>
                    <a:pt x="14094" y="78852"/>
                  </a:lnTo>
                  <a:lnTo>
                    <a:pt x="11363" y="80085"/>
                  </a:lnTo>
                  <a:lnTo>
                    <a:pt x="7575" y="78940"/>
                  </a:lnTo>
                  <a:lnTo>
                    <a:pt x="5050" y="74243"/>
                  </a:lnTo>
                  <a:lnTo>
                    <a:pt x="2245" y="58536"/>
                  </a:lnTo>
                  <a:lnTo>
                    <a:pt x="5364" y="32277"/>
                  </a:lnTo>
                  <a:lnTo>
                    <a:pt x="12545" y="17267"/>
                  </a:lnTo>
                  <a:lnTo>
                    <a:pt x="17214" y="10511"/>
                  </a:lnTo>
                  <a:lnTo>
                    <a:pt x="30268" y="382"/>
                  </a:lnTo>
                  <a:lnTo>
                    <a:pt x="30981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31810" name="Group 70"/>
          <p:cNvGrpSpPr>
            <a:grpSpLocks/>
          </p:cNvGrpSpPr>
          <p:nvPr/>
        </p:nvGrpSpPr>
        <p:grpSpPr bwMode="auto">
          <a:xfrm>
            <a:off x="4300883" y="3852461"/>
            <a:ext cx="696301" cy="165253"/>
            <a:chOff x="4486941" y="2606325"/>
            <a:chExt cx="1284196" cy="305383"/>
          </a:xfrm>
        </p:grpSpPr>
        <p:sp>
          <p:nvSpPr>
            <p:cNvPr id="65" name="Freeform 64"/>
            <p:cNvSpPr/>
            <p:nvPr/>
          </p:nvSpPr>
          <p:spPr>
            <a:xfrm>
              <a:off x="4486941" y="2759017"/>
              <a:ext cx="371448" cy="152692"/>
            </a:xfrm>
            <a:custGeom>
              <a:avLst/>
              <a:gdLst/>
              <a:ahLst/>
              <a:cxnLst/>
              <a:rect l="0" t="0" r="0" b="0"/>
              <a:pathLst>
                <a:path w="371806" h="153205">
                  <a:moveTo>
                    <a:pt x="35498" y="38152"/>
                  </a:moveTo>
                  <a:lnTo>
                    <a:pt x="26484" y="97551"/>
                  </a:lnTo>
                  <a:lnTo>
                    <a:pt x="22314" y="116669"/>
                  </a:lnTo>
                  <a:lnTo>
                    <a:pt x="17859" y="121964"/>
                  </a:lnTo>
                  <a:lnTo>
                    <a:pt x="11939" y="124511"/>
                  </a:lnTo>
                  <a:lnTo>
                    <a:pt x="5041" y="125225"/>
                  </a:lnTo>
                  <a:lnTo>
                    <a:pt x="1427" y="122751"/>
                  </a:lnTo>
                  <a:lnTo>
                    <a:pt x="0" y="118152"/>
                  </a:lnTo>
                  <a:lnTo>
                    <a:pt x="4777" y="84876"/>
                  </a:lnTo>
                  <a:lnTo>
                    <a:pt x="16173" y="48474"/>
                  </a:lnTo>
                  <a:lnTo>
                    <a:pt x="31848" y="27662"/>
                  </a:lnTo>
                  <a:lnTo>
                    <a:pt x="54739" y="10023"/>
                  </a:lnTo>
                  <a:lnTo>
                    <a:pt x="71583" y="1722"/>
                  </a:lnTo>
                  <a:lnTo>
                    <a:pt x="88904" y="0"/>
                  </a:lnTo>
                  <a:lnTo>
                    <a:pt x="128758" y="6906"/>
                  </a:lnTo>
                  <a:lnTo>
                    <a:pt x="153490" y="19607"/>
                  </a:lnTo>
                  <a:lnTo>
                    <a:pt x="173274" y="40524"/>
                  </a:lnTo>
                  <a:lnTo>
                    <a:pt x="186893" y="65405"/>
                  </a:lnTo>
                  <a:lnTo>
                    <a:pt x="192458" y="96160"/>
                  </a:lnTo>
                  <a:lnTo>
                    <a:pt x="189409" y="125485"/>
                  </a:lnTo>
                  <a:lnTo>
                    <a:pt x="188257" y="127842"/>
                  </a:lnTo>
                  <a:lnTo>
                    <a:pt x="186976" y="119971"/>
                  </a:lnTo>
                  <a:lnTo>
                    <a:pt x="190953" y="98123"/>
                  </a:lnTo>
                  <a:lnTo>
                    <a:pt x="203058" y="77665"/>
                  </a:lnTo>
                  <a:lnTo>
                    <a:pt x="253864" y="23432"/>
                  </a:lnTo>
                  <a:lnTo>
                    <a:pt x="276219" y="10409"/>
                  </a:lnTo>
                  <a:lnTo>
                    <a:pt x="306225" y="5020"/>
                  </a:lnTo>
                  <a:lnTo>
                    <a:pt x="323319" y="9004"/>
                  </a:lnTo>
                  <a:lnTo>
                    <a:pt x="337472" y="18314"/>
                  </a:lnTo>
                  <a:lnTo>
                    <a:pt x="350318" y="32285"/>
                  </a:lnTo>
                  <a:lnTo>
                    <a:pt x="357339" y="50951"/>
                  </a:lnTo>
                  <a:lnTo>
                    <a:pt x="369466" y="111145"/>
                  </a:lnTo>
                  <a:lnTo>
                    <a:pt x="371805" y="15320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66" name="Freeform 65"/>
            <p:cNvSpPr/>
            <p:nvPr/>
          </p:nvSpPr>
          <p:spPr>
            <a:xfrm>
              <a:off x="4912361" y="2606325"/>
              <a:ext cx="317477" cy="287888"/>
            </a:xfrm>
            <a:custGeom>
              <a:avLst/>
              <a:gdLst/>
              <a:ahLst/>
              <a:cxnLst/>
              <a:rect l="0" t="0" r="0" b="0"/>
              <a:pathLst>
                <a:path w="318689" h="287683">
                  <a:moveTo>
                    <a:pt x="0" y="57578"/>
                  </a:moveTo>
                  <a:lnTo>
                    <a:pt x="9396" y="43483"/>
                  </a:lnTo>
                  <a:lnTo>
                    <a:pt x="24499" y="33941"/>
                  </a:lnTo>
                  <a:lnTo>
                    <a:pt x="82094" y="9200"/>
                  </a:lnTo>
                  <a:lnTo>
                    <a:pt x="138974" y="0"/>
                  </a:lnTo>
                  <a:lnTo>
                    <a:pt x="192998" y="8391"/>
                  </a:lnTo>
                  <a:lnTo>
                    <a:pt x="220749" y="21261"/>
                  </a:lnTo>
                  <a:lnTo>
                    <a:pt x="225834" y="27466"/>
                  </a:lnTo>
                  <a:lnTo>
                    <a:pt x="228241" y="34553"/>
                  </a:lnTo>
                  <a:lnTo>
                    <a:pt x="228862" y="42228"/>
                  </a:lnTo>
                  <a:lnTo>
                    <a:pt x="224308" y="56000"/>
                  </a:lnTo>
                  <a:lnTo>
                    <a:pt x="214744" y="68677"/>
                  </a:lnTo>
                  <a:lnTo>
                    <a:pt x="180844" y="98786"/>
                  </a:lnTo>
                  <a:lnTo>
                    <a:pt x="178581" y="104717"/>
                  </a:lnTo>
                  <a:lnTo>
                    <a:pt x="179038" y="110637"/>
                  </a:lnTo>
                  <a:lnTo>
                    <a:pt x="181310" y="116551"/>
                  </a:lnTo>
                  <a:lnTo>
                    <a:pt x="191701" y="125745"/>
                  </a:lnTo>
                  <a:lnTo>
                    <a:pt x="198602" y="129573"/>
                  </a:lnTo>
                  <a:lnTo>
                    <a:pt x="253478" y="138843"/>
                  </a:lnTo>
                  <a:lnTo>
                    <a:pt x="299504" y="153175"/>
                  </a:lnTo>
                  <a:lnTo>
                    <a:pt x="313722" y="162672"/>
                  </a:lnTo>
                  <a:lnTo>
                    <a:pt x="317317" y="168942"/>
                  </a:lnTo>
                  <a:lnTo>
                    <a:pt x="318688" y="183774"/>
                  </a:lnTo>
                  <a:lnTo>
                    <a:pt x="315711" y="189893"/>
                  </a:lnTo>
                  <a:lnTo>
                    <a:pt x="281659" y="214844"/>
                  </a:lnTo>
                  <a:lnTo>
                    <a:pt x="221164" y="240189"/>
                  </a:lnTo>
                  <a:lnTo>
                    <a:pt x="163046" y="259139"/>
                  </a:lnTo>
                  <a:lnTo>
                    <a:pt x="138669" y="272123"/>
                  </a:lnTo>
                  <a:lnTo>
                    <a:pt x="79101" y="285444"/>
                  </a:lnTo>
                  <a:lnTo>
                    <a:pt x="70801" y="28768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67" name="Freeform 66"/>
            <p:cNvSpPr/>
            <p:nvPr/>
          </p:nvSpPr>
          <p:spPr>
            <a:xfrm>
              <a:off x="5239362" y="2628593"/>
              <a:ext cx="112705" cy="203589"/>
            </a:xfrm>
            <a:custGeom>
              <a:avLst/>
              <a:gdLst/>
              <a:ahLst/>
              <a:cxnLst/>
              <a:rect l="0" t="0" r="0" b="0"/>
              <a:pathLst>
                <a:path w="113054" h="203555">
                  <a:moveTo>
                    <a:pt x="0" y="0"/>
                  </a:moveTo>
                  <a:lnTo>
                    <a:pt x="31504" y="7005"/>
                  </a:lnTo>
                  <a:lnTo>
                    <a:pt x="85221" y="15672"/>
                  </a:lnTo>
                  <a:lnTo>
                    <a:pt x="104744" y="21060"/>
                  </a:lnTo>
                  <a:lnTo>
                    <a:pt x="110147" y="25840"/>
                  </a:lnTo>
                  <a:lnTo>
                    <a:pt x="112766" y="31977"/>
                  </a:lnTo>
                  <a:lnTo>
                    <a:pt x="113053" y="46663"/>
                  </a:lnTo>
                  <a:lnTo>
                    <a:pt x="106702" y="71516"/>
                  </a:lnTo>
                  <a:lnTo>
                    <a:pt x="80113" y="132794"/>
                  </a:lnTo>
                  <a:lnTo>
                    <a:pt x="50605" y="192000"/>
                  </a:lnTo>
                  <a:lnTo>
                    <a:pt x="44251" y="20355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68" name="Freeform 67"/>
            <p:cNvSpPr/>
            <p:nvPr/>
          </p:nvSpPr>
          <p:spPr>
            <a:xfrm>
              <a:off x="5301271" y="2724025"/>
              <a:ext cx="34922" cy="11134"/>
            </a:xfrm>
            <a:custGeom>
              <a:avLst/>
              <a:gdLst/>
              <a:ahLst/>
              <a:cxnLst/>
              <a:rect l="0" t="0" r="0" b="0"/>
              <a:pathLst>
                <a:path w="35401" h="11182">
                  <a:moveTo>
                    <a:pt x="0" y="11181"/>
                  </a:moveTo>
                  <a:lnTo>
                    <a:pt x="9396" y="1784"/>
                  </a:lnTo>
                  <a:lnTo>
                    <a:pt x="14131" y="0"/>
                  </a:lnTo>
                  <a:lnTo>
                    <a:pt x="35400" y="233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5431436" y="2743111"/>
              <a:ext cx="82544" cy="92251"/>
            </a:xfrm>
            <a:custGeom>
              <a:avLst/>
              <a:gdLst/>
              <a:ahLst/>
              <a:cxnLst/>
              <a:rect l="0" t="0" r="0" b="0"/>
              <a:pathLst>
                <a:path w="81885" h="91167">
                  <a:moveTo>
                    <a:pt x="28783" y="0"/>
                  </a:moveTo>
                  <a:lnTo>
                    <a:pt x="20734" y="20213"/>
                  </a:lnTo>
                  <a:lnTo>
                    <a:pt x="359" y="54792"/>
                  </a:lnTo>
                  <a:lnTo>
                    <a:pt x="0" y="62095"/>
                  </a:lnTo>
                  <a:lnTo>
                    <a:pt x="4845" y="75454"/>
                  </a:lnTo>
                  <a:lnTo>
                    <a:pt x="16177" y="85325"/>
                  </a:lnTo>
                  <a:lnTo>
                    <a:pt x="23329" y="89334"/>
                  </a:lnTo>
                  <a:lnTo>
                    <a:pt x="41765" y="91166"/>
                  </a:lnTo>
                  <a:lnTo>
                    <a:pt x="81884" y="8850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70" name="Freeform 69"/>
            <p:cNvSpPr/>
            <p:nvPr/>
          </p:nvSpPr>
          <p:spPr>
            <a:xfrm>
              <a:off x="5593350" y="2743111"/>
              <a:ext cx="177787" cy="89070"/>
            </a:xfrm>
            <a:custGeom>
              <a:avLst/>
              <a:gdLst/>
              <a:ahLst/>
              <a:cxnLst/>
              <a:rect l="0" t="0" r="0" b="0"/>
              <a:pathLst>
                <a:path w="177827" h="88503">
                  <a:moveTo>
                    <a:pt x="0" y="0"/>
                  </a:moveTo>
                  <a:lnTo>
                    <a:pt x="9396" y="9397"/>
                  </a:lnTo>
                  <a:lnTo>
                    <a:pt x="14010" y="24499"/>
                  </a:lnTo>
                  <a:lnTo>
                    <a:pt x="15240" y="34033"/>
                  </a:lnTo>
                  <a:lnTo>
                    <a:pt x="17044" y="36456"/>
                  </a:lnTo>
                  <a:lnTo>
                    <a:pt x="19230" y="34137"/>
                  </a:lnTo>
                  <a:lnTo>
                    <a:pt x="25263" y="23039"/>
                  </a:lnTo>
                  <a:lnTo>
                    <a:pt x="34501" y="11551"/>
                  </a:lnTo>
                  <a:lnTo>
                    <a:pt x="41685" y="8684"/>
                  </a:lnTo>
                  <a:lnTo>
                    <a:pt x="60155" y="8120"/>
                  </a:lnTo>
                  <a:lnTo>
                    <a:pt x="67637" y="11314"/>
                  </a:lnTo>
                  <a:lnTo>
                    <a:pt x="78573" y="22729"/>
                  </a:lnTo>
                  <a:lnTo>
                    <a:pt x="84833" y="25969"/>
                  </a:lnTo>
                  <a:lnTo>
                    <a:pt x="99655" y="26948"/>
                  </a:lnTo>
                  <a:lnTo>
                    <a:pt x="134191" y="15448"/>
                  </a:lnTo>
                  <a:lnTo>
                    <a:pt x="155353" y="16044"/>
                  </a:lnTo>
                  <a:lnTo>
                    <a:pt x="163554" y="19546"/>
                  </a:lnTo>
                  <a:lnTo>
                    <a:pt x="175287" y="31305"/>
                  </a:lnTo>
                  <a:lnTo>
                    <a:pt x="177826" y="38570"/>
                  </a:lnTo>
                  <a:lnTo>
                    <a:pt x="177004" y="8850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sp>
        <p:nvSpPr>
          <p:cNvPr id="72" name="Freeform 71"/>
          <p:cNvSpPr/>
          <p:nvPr/>
        </p:nvSpPr>
        <p:spPr>
          <a:xfrm>
            <a:off x="4423963" y="3617492"/>
            <a:ext cx="80044" cy="170417"/>
          </a:xfrm>
          <a:custGeom>
            <a:avLst/>
            <a:gdLst/>
            <a:ahLst/>
            <a:cxnLst/>
            <a:rect l="0" t="0" r="0" b="0"/>
            <a:pathLst>
              <a:path w="147502" h="313593">
                <a:moveTo>
                  <a:pt x="29683" y="12686"/>
                </a:moveTo>
                <a:lnTo>
                  <a:pt x="66638" y="368"/>
                </a:lnTo>
                <a:lnTo>
                  <a:pt x="83475" y="0"/>
                </a:lnTo>
                <a:lnTo>
                  <a:pt x="99809" y="4098"/>
                </a:lnTo>
                <a:lnTo>
                  <a:pt x="126319" y="22754"/>
                </a:lnTo>
                <a:lnTo>
                  <a:pt x="137534" y="34861"/>
                </a:lnTo>
                <a:lnTo>
                  <a:pt x="145796" y="50075"/>
                </a:lnTo>
                <a:lnTo>
                  <a:pt x="147501" y="66671"/>
                </a:lnTo>
                <a:lnTo>
                  <a:pt x="132580" y="127790"/>
                </a:lnTo>
                <a:lnTo>
                  <a:pt x="110505" y="180844"/>
                </a:lnTo>
                <a:lnTo>
                  <a:pt x="59138" y="239687"/>
                </a:lnTo>
                <a:lnTo>
                  <a:pt x="16897" y="280149"/>
                </a:lnTo>
                <a:lnTo>
                  <a:pt x="1384" y="288239"/>
                </a:lnTo>
                <a:lnTo>
                  <a:pt x="0" y="290790"/>
                </a:lnTo>
                <a:lnTo>
                  <a:pt x="3011" y="292491"/>
                </a:lnTo>
                <a:lnTo>
                  <a:pt x="15863" y="293397"/>
                </a:lnTo>
                <a:lnTo>
                  <a:pt x="39683" y="290345"/>
                </a:lnTo>
                <a:lnTo>
                  <a:pt x="96835" y="302341"/>
                </a:lnTo>
                <a:lnTo>
                  <a:pt x="127036" y="31359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b-NO" sz="976"/>
          </a:p>
        </p:txBody>
      </p:sp>
      <p:sp>
        <p:nvSpPr>
          <p:cNvPr id="73" name="Freeform 72"/>
          <p:cNvSpPr/>
          <p:nvPr/>
        </p:nvSpPr>
        <p:spPr>
          <a:xfrm>
            <a:off x="4459251" y="4148539"/>
            <a:ext cx="85209" cy="66274"/>
          </a:xfrm>
          <a:custGeom>
            <a:avLst/>
            <a:gdLst/>
            <a:ahLst/>
            <a:cxnLst/>
            <a:rect l="0" t="0" r="0" b="0"/>
            <a:pathLst>
              <a:path w="155762" h="121279">
                <a:moveTo>
                  <a:pt x="0" y="15076"/>
                </a:moveTo>
                <a:lnTo>
                  <a:pt x="9397" y="5680"/>
                </a:lnTo>
                <a:lnTo>
                  <a:pt x="24500" y="1067"/>
                </a:lnTo>
                <a:lnTo>
                  <a:pt x="43339" y="0"/>
                </a:lnTo>
                <a:lnTo>
                  <a:pt x="88382" y="9910"/>
                </a:lnTo>
                <a:lnTo>
                  <a:pt x="110319" y="22942"/>
                </a:lnTo>
                <a:lnTo>
                  <a:pt x="147347" y="56550"/>
                </a:lnTo>
                <a:lnTo>
                  <a:pt x="153989" y="73499"/>
                </a:lnTo>
                <a:lnTo>
                  <a:pt x="155761" y="83526"/>
                </a:lnTo>
                <a:lnTo>
                  <a:pt x="152484" y="99911"/>
                </a:lnTo>
                <a:lnTo>
                  <a:pt x="141603" y="12127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b-NO" sz="976"/>
          </a:p>
        </p:txBody>
      </p:sp>
      <p:grpSp>
        <p:nvGrpSpPr>
          <p:cNvPr id="31813" name="Group 75"/>
          <p:cNvGrpSpPr>
            <a:grpSpLocks/>
          </p:cNvGrpSpPr>
          <p:nvPr/>
        </p:nvGrpSpPr>
        <p:grpSpPr bwMode="auto">
          <a:xfrm>
            <a:off x="4539295" y="3672576"/>
            <a:ext cx="360630" cy="105005"/>
            <a:chOff x="4926400" y="2275578"/>
            <a:chExt cx="664381" cy="193622"/>
          </a:xfrm>
        </p:grpSpPr>
        <p:sp>
          <p:nvSpPr>
            <p:cNvPr id="74" name="Freeform 73"/>
            <p:cNvSpPr/>
            <p:nvPr/>
          </p:nvSpPr>
          <p:spPr>
            <a:xfrm>
              <a:off x="4926400" y="2288275"/>
              <a:ext cx="233088" cy="180925"/>
            </a:xfrm>
            <a:custGeom>
              <a:avLst/>
              <a:gdLst/>
              <a:ahLst/>
              <a:cxnLst/>
              <a:rect l="0" t="0" r="0" b="0"/>
              <a:pathLst>
                <a:path w="233253" h="180841">
                  <a:moveTo>
                    <a:pt x="144750" y="12686"/>
                  </a:moveTo>
                  <a:lnTo>
                    <a:pt x="107795" y="368"/>
                  </a:lnTo>
                  <a:lnTo>
                    <a:pt x="90958" y="0"/>
                  </a:lnTo>
                  <a:lnTo>
                    <a:pt x="73642" y="4098"/>
                  </a:lnTo>
                  <a:lnTo>
                    <a:pt x="29658" y="23550"/>
                  </a:lnTo>
                  <a:lnTo>
                    <a:pt x="17223" y="35215"/>
                  </a:lnTo>
                  <a:lnTo>
                    <a:pt x="1230" y="66741"/>
                  </a:lnTo>
                  <a:lnTo>
                    <a:pt x="0" y="83912"/>
                  </a:lnTo>
                  <a:lnTo>
                    <a:pt x="3715" y="100393"/>
                  </a:lnTo>
                  <a:lnTo>
                    <a:pt x="11922" y="114274"/>
                  </a:lnTo>
                  <a:lnTo>
                    <a:pt x="32298" y="133146"/>
                  </a:lnTo>
                  <a:lnTo>
                    <a:pt x="91801" y="159815"/>
                  </a:lnTo>
                  <a:lnTo>
                    <a:pt x="145747" y="176873"/>
                  </a:lnTo>
                  <a:lnTo>
                    <a:pt x="201321" y="180317"/>
                  </a:lnTo>
                  <a:lnTo>
                    <a:pt x="233252" y="18084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5194372" y="2275578"/>
              <a:ext cx="396409" cy="184100"/>
            </a:xfrm>
            <a:custGeom>
              <a:avLst/>
              <a:gdLst/>
              <a:ahLst/>
              <a:cxnLst/>
              <a:rect l="0" t="0" r="0" b="0"/>
              <a:pathLst>
                <a:path w="395729" h="184771">
                  <a:moveTo>
                    <a:pt x="0" y="43168"/>
                  </a:moveTo>
                  <a:lnTo>
                    <a:pt x="9397" y="57262"/>
                  </a:lnTo>
                  <a:lnTo>
                    <a:pt x="21669" y="113199"/>
                  </a:lnTo>
                  <a:lnTo>
                    <a:pt x="29803" y="140292"/>
                  </a:lnTo>
                  <a:lnTo>
                    <a:pt x="31669" y="142334"/>
                  </a:lnTo>
                  <a:lnTo>
                    <a:pt x="32913" y="139763"/>
                  </a:lnTo>
                  <a:lnTo>
                    <a:pt x="39608" y="112072"/>
                  </a:lnTo>
                  <a:lnTo>
                    <a:pt x="68089" y="52890"/>
                  </a:lnTo>
                  <a:lnTo>
                    <a:pt x="94822" y="20071"/>
                  </a:lnTo>
                  <a:lnTo>
                    <a:pt x="116926" y="2016"/>
                  </a:lnTo>
                  <a:lnTo>
                    <a:pt x="124168" y="0"/>
                  </a:lnTo>
                  <a:lnTo>
                    <a:pt x="130963" y="622"/>
                  </a:lnTo>
                  <a:lnTo>
                    <a:pt x="160698" y="15752"/>
                  </a:lnTo>
                  <a:lnTo>
                    <a:pt x="172380" y="29016"/>
                  </a:lnTo>
                  <a:lnTo>
                    <a:pt x="179865" y="45728"/>
                  </a:lnTo>
                  <a:lnTo>
                    <a:pt x="183192" y="66267"/>
                  </a:lnTo>
                  <a:lnTo>
                    <a:pt x="186046" y="71351"/>
                  </a:lnTo>
                  <a:lnTo>
                    <a:pt x="189915" y="72774"/>
                  </a:lnTo>
                  <a:lnTo>
                    <a:pt x="194462" y="71755"/>
                  </a:lnTo>
                  <a:lnTo>
                    <a:pt x="210257" y="60925"/>
                  </a:lnTo>
                  <a:lnTo>
                    <a:pt x="257868" y="23331"/>
                  </a:lnTo>
                  <a:lnTo>
                    <a:pt x="284548" y="12816"/>
                  </a:lnTo>
                  <a:lnTo>
                    <a:pt x="315946" y="10247"/>
                  </a:lnTo>
                  <a:lnTo>
                    <a:pt x="335124" y="13130"/>
                  </a:lnTo>
                  <a:lnTo>
                    <a:pt x="350859" y="20312"/>
                  </a:lnTo>
                  <a:lnTo>
                    <a:pt x="364409" y="31043"/>
                  </a:lnTo>
                  <a:lnTo>
                    <a:pt x="382110" y="53670"/>
                  </a:lnTo>
                  <a:lnTo>
                    <a:pt x="393037" y="80041"/>
                  </a:lnTo>
                  <a:lnTo>
                    <a:pt x="395728" y="112330"/>
                  </a:lnTo>
                  <a:lnTo>
                    <a:pt x="390435" y="170193"/>
                  </a:lnTo>
                  <a:lnTo>
                    <a:pt x="389408" y="18477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31814" name="Group 80"/>
          <p:cNvGrpSpPr>
            <a:grpSpLocks/>
          </p:cNvGrpSpPr>
          <p:nvPr/>
        </p:nvGrpSpPr>
        <p:grpSpPr bwMode="auto">
          <a:xfrm>
            <a:off x="5046243" y="3605442"/>
            <a:ext cx="938155" cy="229805"/>
            <a:chOff x="5861531" y="2151392"/>
            <a:chExt cx="1729491" cy="424010"/>
          </a:xfrm>
        </p:grpSpPr>
        <p:sp>
          <p:nvSpPr>
            <p:cNvPr id="77" name="Freeform 76"/>
            <p:cNvSpPr/>
            <p:nvPr/>
          </p:nvSpPr>
          <p:spPr>
            <a:xfrm>
              <a:off x="5861531" y="2151392"/>
              <a:ext cx="336378" cy="424010"/>
            </a:xfrm>
            <a:custGeom>
              <a:avLst/>
              <a:gdLst/>
              <a:ahLst/>
              <a:cxnLst/>
              <a:rect l="0" t="0" r="0" b="0"/>
              <a:pathLst>
                <a:path w="337104" h="424010">
                  <a:moveTo>
                    <a:pt x="289340" y="52301"/>
                  </a:moveTo>
                  <a:lnTo>
                    <a:pt x="284642" y="38207"/>
                  </a:lnTo>
                  <a:lnTo>
                    <a:pt x="274468" y="28665"/>
                  </a:lnTo>
                  <a:lnTo>
                    <a:pt x="218187" y="5271"/>
                  </a:lnTo>
                  <a:lnTo>
                    <a:pt x="154987" y="0"/>
                  </a:lnTo>
                  <a:lnTo>
                    <a:pt x="106667" y="4057"/>
                  </a:lnTo>
                  <a:lnTo>
                    <a:pt x="63615" y="21393"/>
                  </a:lnTo>
                  <a:lnTo>
                    <a:pt x="23052" y="54253"/>
                  </a:lnTo>
                  <a:lnTo>
                    <a:pt x="6450" y="79430"/>
                  </a:lnTo>
                  <a:lnTo>
                    <a:pt x="0" y="110272"/>
                  </a:lnTo>
                  <a:lnTo>
                    <a:pt x="2788" y="139624"/>
                  </a:lnTo>
                  <a:lnTo>
                    <a:pt x="14540" y="171702"/>
                  </a:lnTo>
                  <a:lnTo>
                    <a:pt x="35175" y="196723"/>
                  </a:lnTo>
                  <a:lnTo>
                    <a:pt x="68578" y="215731"/>
                  </a:lnTo>
                  <a:lnTo>
                    <a:pt x="95765" y="224846"/>
                  </a:lnTo>
                  <a:lnTo>
                    <a:pt x="151224" y="228718"/>
                  </a:lnTo>
                  <a:lnTo>
                    <a:pt x="209759" y="219600"/>
                  </a:lnTo>
                  <a:lnTo>
                    <a:pt x="231354" y="213192"/>
                  </a:lnTo>
                  <a:lnTo>
                    <a:pt x="261241" y="193052"/>
                  </a:lnTo>
                  <a:lnTo>
                    <a:pt x="316978" y="145687"/>
                  </a:lnTo>
                  <a:lnTo>
                    <a:pt x="337103" y="102104"/>
                  </a:lnTo>
                  <a:lnTo>
                    <a:pt x="321468" y="155259"/>
                  </a:lnTo>
                  <a:lnTo>
                    <a:pt x="314003" y="216337"/>
                  </a:lnTo>
                  <a:lnTo>
                    <a:pt x="300892" y="271229"/>
                  </a:lnTo>
                  <a:lnTo>
                    <a:pt x="286358" y="329689"/>
                  </a:lnTo>
                  <a:lnTo>
                    <a:pt x="281262" y="388619"/>
                  </a:lnTo>
                  <a:lnTo>
                    <a:pt x="280490" y="42400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78" name="Freeform 77"/>
            <p:cNvSpPr/>
            <p:nvPr/>
          </p:nvSpPr>
          <p:spPr>
            <a:xfrm>
              <a:off x="6361339" y="2195858"/>
              <a:ext cx="261803" cy="101635"/>
            </a:xfrm>
            <a:custGeom>
              <a:avLst/>
              <a:gdLst/>
              <a:ahLst/>
              <a:cxnLst/>
              <a:rect l="0" t="0" r="0" b="0"/>
              <a:pathLst>
                <a:path w="261180" h="100990">
                  <a:moveTo>
                    <a:pt x="261179" y="26430"/>
                  </a:moveTo>
                  <a:lnTo>
                    <a:pt x="254942" y="20353"/>
                  </a:lnTo>
                  <a:lnTo>
                    <a:pt x="225909" y="6444"/>
                  </a:lnTo>
                  <a:lnTo>
                    <a:pt x="174777" y="0"/>
                  </a:lnTo>
                  <a:lnTo>
                    <a:pt x="128403" y="1350"/>
                  </a:lnTo>
                  <a:lnTo>
                    <a:pt x="72506" y="16372"/>
                  </a:lnTo>
                  <a:lnTo>
                    <a:pt x="36890" y="32664"/>
                  </a:lnTo>
                  <a:lnTo>
                    <a:pt x="14999" y="49098"/>
                  </a:lnTo>
                  <a:lnTo>
                    <a:pt x="756" y="71122"/>
                  </a:lnTo>
                  <a:lnTo>
                    <a:pt x="0" y="78353"/>
                  </a:lnTo>
                  <a:lnTo>
                    <a:pt x="4403" y="91633"/>
                  </a:lnTo>
                  <a:lnTo>
                    <a:pt x="14735" y="10098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79" name="Freeform 78"/>
            <p:cNvSpPr/>
            <p:nvPr/>
          </p:nvSpPr>
          <p:spPr>
            <a:xfrm>
              <a:off x="6602515" y="2168860"/>
              <a:ext cx="3173" cy="55582"/>
            </a:xfrm>
            <a:custGeom>
              <a:avLst/>
              <a:gdLst/>
              <a:ahLst/>
              <a:cxnLst/>
              <a:rect l="0" t="0" r="0" b="0"/>
              <a:pathLst>
                <a:path w="3377" h="55663">
                  <a:moveTo>
                    <a:pt x="1448" y="55662"/>
                  </a:moveTo>
                  <a:lnTo>
                    <a:pt x="2433" y="53075"/>
                  </a:lnTo>
                  <a:lnTo>
                    <a:pt x="3376" y="35389"/>
                  </a:ln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7132469" y="2324489"/>
              <a:ext cx="458553" cy="223916"/>
            </a:xfrm>
            <a:custGeom>
              <a:avLst/>
              <a:gdLst/>
              <a:ahLst/>
              <a:cxnLst/>
              <a:rect l="0" t="0" r="0" b="0"/>
              <a:pathLst>
                <a:path w="457781" h="224612">
                  <a:moveTo>
                    <a:pt x="0" y="47608"/>
                  </a:moveTo>
                  <a:lnTo>
                    <a:pt x="9397" y="57004"/>
                  </a:lnTo>
                  <a:lnTo>
                    <a:pt x="14010" y="72107"/>
                  </a:lnTo>
                  <a:lnTo>
                    <a:pt x="16231" y="124221"/>
                  </a:lnTo>
                  <a:lnTo>
                    <a:pt x="12457" y="152910"/>
                  </a:lnTo>
                  <a:lnTo>
                    <a:pt x="14715" y="171110"/>
                  </a:lnTo>
                  <a:lnTo>
                    <a:pt x="15710" y="172227"/>
                  </a:lnTo>
                  <a:lnTo>
                    <a:pt x="25574" y="119739"/>
                  </a:lnTo>
                  <a:lnTo>
                    <a:pt x="50799" y="66843"/>
                  </a:lnTo>
                  <a:lnTo>
                    <a:pt x="74862" y="37276"/>
                  </a:lnTo>
                  <a:lnTo>
                    <a:pt x="99538" y="19526"/>
                  </a:lnTo>
                  <a:lnTo>
                    <a:pt x="120285" y="11198"/>
                  </a:lnTo>
                  <a:lnTo>
                    <a:pt x="142616" y="9464"/>
                  </a:lnTo>
                  <a:lnTo>
                    <a:pt x="164670" y="12955"/>
                  </a:lnTo>
                  <a:lnTo>
                    <a:pt x="192689" y="25977"/>
                  </a:lnTo>
                  <a:lnTo>
                    <a:pt x="207247" y="36683"/>
                  </a:lnTo>
                  <a:lnTo>
                    <a:pt x="221802" y="58466"/>
                  </a:lnTo>
                  <a:lnTo>
                    <a:pt x="228464" y="99321"/>
                  </a:lnTo>
                  <a:lnTo>
                    <a:pt x="230602" y="126739"/>
                  </a:lnTo>
                  <a:lnTo>
                    <a:pt x="232402" y="126913"/>
                  </a:lnTo>
                  <a:lnTo>
                    <a:pt x="280448" y="64631"/>
                  </a:lnTo>
                  <a:lnTo>
                    <a:pt x="327991" y="24466"/>
                  </a:lnTo>
                  <a:lnTo>
                    <a:pt x="388225" y="965"/>
                  </a:lnTo>
                  <a:lnTo>
                    <a:pt x="406582" y="0"/>
                  </a:lnTo>
                  <a:lnTo>
                    <a:pt x="415608" y="1119"/>
                  </a:lnTo>
                  <a:lnTo>
                    <a:pt x="430880" y="10229"/>
                  </a:lnTo>
                  <a:lnTo>
                    <a:pt x="443241" y="24112"/>
                  </a:lnTo>
                  <a:lnTo>
                    <a:pt x="452012" y="40115"/>
                  </a:lnTo>
                  <a:lnTo>
                    <a:pt x="457780" y="70408"/>
                  </a:lnTo>
                  <a:lnTo>
                    <a:pt x="450262" y="124920"/>
                  </a:lnTo>
                  <a:lnTo>
                    <a:pt x="433561" y="180155"/>
                  </a:lnTo>
                  <a:lnTo>
                    <a:pt x="424808" y="22461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31815" name="Group 84"/>
          <p:cNvGrpSpPr>
            <a:grpSpLocks/>
          </p:cNvGrpSpPr>
          <p:nvPr/>
        </p:nvGrpSpPr>
        <p:grpSpPr bwMode="auto">
          <a:xfrm>
            <a:off x="6271009" y="4188131"/>
            <a:ext cx="593878" cy="155786"/>
            <a:chOff x="8119762" y="3226211"/>
            <a:chExt cx="1095145" cy="287309"/>
          </a:xfrm>
        </p:grpSpPr>
        <p:sp>
          <p:nvSpPr>
            <p:cNvPr id="82" name="Freeform 81"/>
            <p:cNvSpPr/>
            <p:nvPr/>
          </p:nvSpPr>
          <p:spPr>
            <a:xfrm>
              <a:off x="8119762" y="3226211"/>
              <a:ext cx="163478" cy="287309"/>
            </a:xfrm>
            <a:custGeom>
              <a:avLst/>
              <a:gdLst/>
              <a:ahLst/>
              <a:cxnLst/>
              <a:rect l="0" t="0" r="0" b="0"/>
              <a:pathLst>
                <a:path w="164002" h="287309">
                  <a:moveTo>
                    <a:pt x="4698" y="101454"/>
                  </a:moveTo>
                  <a:lnTo>
                    <a:pt x="0" y="87360"/>
                  </a:lnTo>
                  <a:lnTo>
                    <a:pt x="316" y="72573"/>
                  </a:lnTo>
                  <a:lnTo>
                    <a:pt x="6936" y="14594"/>
                  </a:lnTo>
                  <a:lnTo>
                    <a:pt x="9140" y="5197"/>
                  </a:lnTo>
                  <a:lnTo>
                    <a:pt x="12576" y="899"/>
                  </a:lnTo>
                  <a:lnTo>
                    <a:pt x="16834" y="0"/>
                  </a:lnTo>
                  <a:lnTo>
                    <a:pt x="21639" y="1368"/>
                  </a:lnTo>
                  <a:lnTo>
                    <a:pt x="25825" y="6213"/>
                  </a:lnTo>
                  <a:lnTo>
                    <a:pt x="45781" y="63342"/>
                  </a:lnTo>
                  <a:lnTo>
                    <a:pt x="64662" y="118917"/>
                  </a:lnTo>
                  <a:lnTo>
                    <a:pt x="99656" y="181093"/>
                  </a:lnTo>
                  <a:lnTo>
                    <a:pt x="130182" y="243057"/>
                  </a:lnTo>
                  <a:lnTo>
                    <a:pt x="164001" y="28730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8451479" y="3229386"/>
              <a:ext cx="390443" cy="246038"/>
            </a:xfrm>
            <a:custGeom>
              <a:avLst/>
              <a:gdLst/>
              <a:ahLst/>
              <a:cxnLst/>
              <a:rect l="0" t="0" r="0" b="0"/>
              <a:pathLst>
                <a:path w="389409" h="245526">
                  <a:moveTo>
                    <a:pt x="0" y="53740"/>
                  </a:moveTo>
                  <a:lnTo>
                    <a:pt x="8049" y="33527"/>
                  </a:lnTo>
                  <a:lnTo>
                    <a:pt x="33122" y="3646"/>
                  </a:lnTo>
                  <a:lnTo>
                    <a:pt x="40765" y="677"/>
                  </a:lnTo>
                  <a:lnTo>
                    <a:pt x="59746" y="0"/>
                  </a:lnTo>
                  <a:lnTo>
                    <a:pt x="67365" y="3163"/>
                  </a:lnTo>
                  <a:lnTo>
                    <a:pt x="78451" y="14544"/>
                  </a:lnTo>
                  <a:lnTo>
                    <a:pt x="84035" y="32058"/>
                  </a:lnTo>
                  <a:lnTo>
                    <a:pt x="85524" y="42235"/>
                  </a:lnTo>
                  <a:lnTo>
                    <a:pt x="81933" y="58788"/>
                  </a:lnTo>
                  <a:lnTo>
                    <a:pt x="62151" y="116911"/>
                  </a:lnTo>
                  <a:lnTo>
                    <a:pt x="44268" y="179594"/>
                  </a:lnTo>
                  <a:lnTo>
                    <a:pt x="40325" y="201127"/>
                  </a:lnTo>
                  <a:lnTo>
                    <a:pt x="41851" y="220531"/>
                  </a:lnTo>
                  <a:lnTo>
                    <a:pt x="45602" y="227868"/>
                  </a:lnTo>
                  <a:lnTo>
                    <a:pt x="57634" y="238644"/>
                  </a:lnTo>
                  <a:lnTo>
                    <a:pt x="75437" y="244088"/>
                  </a:lnTo>
                  <a:lnTo>
                    <a:pt x="96462" y="245525"/>
                  </a:lnTo>
                  <a:lnTo>
                    <a:pt x="158372" y="235870"/>
                  </a:lnTo>
                  <a:lnTo>
                    <a:pt x="220742" y="226174"/>
                  </a:lnTo>
                  <a:lnTo>
                    <a:pt x="259125" y="216934"/>
                  </a:lnTo>
                  <a:lnTo>
                    <a:pt x="316600" y="206490"/>
                  </a:lnTo>
                  <a:lnTo>
                    <a:pt x="379578" y="196081"/>
                  </a:lnTo>
                  <a:lnTo>
                    <a:pt x="389408" y="19534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8973658" y="3253196"/>
              <a:ext cx="241249" cy="142861"/>
            </a:xfrm>
            <a:custGeom>
              <a:avLst/>
              <a:gdLst/>
              <a:ahLst/>
              <a:cxnLst/>
              <a:rect l="0" t="0" r="0" b="0"/>
              <a:pathLst>
                <a:path w="241618" h="143492">
                  <a:moveTo>
                    <a:pt x="151241" y="48053"/>
                  </a:moveTo>
                  <a:lnTo>
                    <a:pt x="155939" y="33959"/>
                  </a:lnTo>
                  <a:lnTo>
                    <a:pt x="155357" y="27840"/>
                  </a:lnTo>
                  <a:lnTo>
                    <a:pt x="149465" y="15797"/>
                  </a:lnTo>
                  <a:lnTo>
                    <a:pt x="135045" y="6511"/>
                  </a:lnTo>
                  <a:lnTo>
                    <a:pt x="116509" y="1073"/>
                  </a:lnTo>
                  <a:lnTo>
                    <a:pt x="66979" y="3249"/>
                  </a:lnTo>
                  <a:lnTo>
                    <a:pt x="49546" y="8801"/>
                  </a:lnTo>
                  <a:lnTo>
                    <a:pt x="17630" y="28390"/>
                  </a:lnTo>
                  <a:lnTo>
                    <a:pt x="5651" y="42264"/>
                  </a:lnTo>
                  <a:lnTo>
                    <a:pt x="1080" y="50094"/>
                  </a:lnTo>
                  <a:lnTo>
                    <a:pt x="0" y="58264"/>
                  </a:lnTo>
                  <a:lnTo>
                    <a:pt x="4043" y="75208"/>
                  </a:lnTo>
                  <a:lnTo>
                    <a:pt x="17377" y="96635"/>
                  </a:lnTo>
                  <a:lnTo>
                    <a:pt x="38481" y="115440"/>
                  </a:lnTo>
                  <a:lnTo>
                    <a:pt x="97111" y="138946"/>
                  </a:lnTo>
                  <a:lnTo>
                    <a:pt x="129083" y="143491"/>
                  </a:lnTo>
                  <a:lnTo>
                    <a:pt x="190948" y="132919"/>
                  </a:lnTo>
                  <a:lnTo>
                    <a:pt x="220696" y="124552"/>
                  </a:lnTo>
                  <a:lnTo>
                    <a:pt x="228028" y="119703"/>
                  </a:lnTo>
                  <a:lnTo>
                    <a:pt x="238797" y="106448"/>
                  </a:lnTo>
                  <a:lnTo>
                    <a:pt x="241617" y="90723"/>
                  </a:lnTo>
                  <a:lnTo>
                    <a:pt x="235415" y="56591"/>
                  </a:lnTo>
                  <a:lnTo>
                    <a:pt x="225036" y="41687"/>
                  </a:lnTo>
                  <a:lnTo>
                    <a:pt x="210588" y="29490"/>
                  </a:lnTo>
                  <a:lnTo>
                    <a:pt x="158879" y="7194"/>
                  </a:lnTo>
                  <a:lnTo>
                    <a:pt x="126408" y="0"/>
                  </a:lnTo>
                  <a:lnTo>
                    <a:pt x="80440" y="380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31816" name="Group 89"/>
          <p:cNvGrpSpPr>
            <a:grpSpLocks/>
          </p:cNvGrpSpPr>
          <p:nvPr/>
        </p:nvGrpSpPr>
        <p:grpSpPr bwMode="auto">
          <a:xfrm>
            <a:off x="6182357" y="4432568"/>
            <a:ext cx="748803" cy="203984"/>
            <a:chOff x="7956307" y="3676974"/>
            <a:chExt cx="1380873" cy="375316"/>
          </a:xfrm>
        </p:grpSpPr>
        <p:sp>
          <p:nvSpPr>
            <p:cNvPr id="86" name="Freeform 85"/>
            <p:cNvSpPr/>
            <p:nvPr/>
          </p:nvSpPr>
          <p:spPr>
            <a:xfrm>
              <a:off x="7956307" y="3708646"/>
              <a:ext cx="44442" cy="335725"/>
            </a:xfrm>
            <a:custGeom>
              <a:avLst/>
              <a:gdLst/>
              <a:ahLst/>
              <a:cxnLst/>
              <a:rect l="0" t="0" r="0" b="0"/>
              <a:pathLst>
                <a:path w="44252" h="336308">
                  <a:moveTo>
                    <a:pt x="0" y="0"/>
                  </a:moveTo>
                  <a:lnTo>
                    <a:pt x="7005" y="31504"/>
                  </a:lnTo>
                  <a:lnTo>
                    <a:pt x="9590" y="85221"/>
                  </a:lnTo>
                  <a:lnTo>
                    <a:pt x="16437" y="141717"/>
                  </a:lnTo>
                  <a:lnTo>
                    <a:pt x="27161" y="200559"/>
                  </a:lnTo>
                  <a:lnTo>
                    <a:pt x="37299" y="263397"/>
                  </a:lnTo>
                  <a:lnTo>
                    <a:pt x="43641" y="320181"/>
                  </a:lnTo>
                  <a:lnTo>
                    <a:pt x="44251" y="336307"/>
                  </a:lnTo>
                </a:path>
              </a:pathLst>
            </a:custGeom>
            <a:ln w="38100" cap="flat" cmpd="sng" algn="ctr">
              <a:solidFill>
                <a:srgbClr val="0093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87" name="Freeform 86"/>
            <p:cNvSpPr/>
            <p:nvPr/>
          </p:nvSpPr>
          <p:spPr>
            <a:xfrm>
              <a:off x="8134075" y="3860673"/>
              <a:ext cx="334902" cy="156778"/>
            </a:xfrm>
            <a:custGeom>
              <a:avLst/>
              <a:gdLst/>
              <a:ahLst/>
              <a:cxnLst/>
              <a:rect l="0" t="0" r="0" b="0"/>
              <a:pathLst>
                <a:path w="336307" h="156879">
                  <a:moveTo>
                    <a:pt x="0" y="24126"/>
                  </a:moveTo>
                  <a:lnTo>
                    <a:pt x="15308" y="87544"/>
                  </a:lnTo>
                  <a:lnTo>
                    <a:pt x="21925" y="128869"/>
                  </a:lnTo>
                  <a:lnTo>
                    <a:pt x="23467" y="131322"/>
                  </a:lnTo>
                  <a:lnTo>
                    <a:pt x="24495" y="129024"/>
                  </a:lnTo>
                  <a:lnTo>
                    <a:pt x="31128" y="69013"/>
                  </a:lnTo>
                  <a:lnTo>
                    <a:pt x="48687" y="34085"/>
                  </a:lnTo>
                  <a:lnTo>
                    <a:pt x="59661" y="20030"/>
                  </a:lnTo>
                  <a:lnTo>
                    <a:pt x="81595" y="5758"/>
                  </a:lnTo>
                  <a:lnTo>
                    <a:pt x="111475" y="0"/>
                  </a:lnTo>
                  <a:lnTo>
                    <a:pt x="128541" y="3897"/>
                  </a:lnTo>
                  <a:lnTo>
                    <a:pt x="155521" y="22424"/>
                  </a:lnTo>
                  <a:lnTo>
                    <a:pt x="162539" y="38775"/>
                  </a:lnTo>
                  <a:lnTo>
                    <a:pt x="164410" y="48642"/>
                  </a:lnTo>
                  <a:lnTo>
                    <a:pt x="167625" y="53254"/>
                  </a:lnTo>
                  <a:lnTo>
                    <a:pt x="171735" y="54361"/>
                  </a:lnTo>
                  <a:lnTo>
                    <a:pt x="176441" y="53133"/>
                  </a:lnTo>
                  <a:lnTo>
                    <a:pt x="198126" y="37030"/>
                  </a:lnTo>
                  <a:lnTo>
                    <a:pt x="216477" y="21612"/>
                  </a:lnTo>
                  <a:lnTo>
                    <a:pt x="231914" y="13830"/>
                  </a:lnTo>
                  <a:lnTo>
                    <a:pt x="261889" y="8619"/>
                  </a:lnTo>
                  <a:lnTo>
                    <a:pt x="278976" y="12645"/>
                  </a:lnTo>
                  <a:lnTo>
                    <a:pt x="305970" y="31254"/>
                  </a:lnTo>
                  <a:lnTo>
                    <a:pt x="312991" y="47617"/>
                  </a:lnTo>
                  <a:lnTo>
                    <a:pt x="325118" y="106131"/>
                  </a:lnTo>
                  <a:lnTo>
                    <a:pt x="329386" y="134631"/>
                  </a:lnTo>
                  <a:lnTo>
                    <a:pt x="336306" y="156878"/>
                  </a:lnTo>
                </a:path>
              </a:pathLst>
            </a:custGeom>
            <a:ln w="38100" cap="flat" cmpd="sng" algn="ctr">
              <a:solidFill>
                <a:srgbClr val="0093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8637221" y="3699145"/>
              <a:ext cx="241256" cy="353145"/>
            </a:xfrm>
            <a:custGeom>
              <a:avLst/>
              <a:gdLst/>
              <a:ahLst/>
              <a:cxnLst/>
              <a:rect l="0" t="0" r="0" b="0"/>
              <a:pathLst>
                <a:path w="241270" h="352917">
                  <a:moveTo>
                    <a:pt x="0" y="0"/>
                  </a:moveTo>
                  <a:lnTo>
                    <a:pt x="53972" y="0"/>
                  </a:lnTo>
                  <a:lnTo>
                    <a:pt x="114352" y="12318"/>
                  </a:lnTo>
                  <a:lnTo>
                    <a:pt x="168093" y="34244"/>
                  </a:lnTo>
                  <a:lnTo>
                    <a:pt x="173029" y="40530"/>
                  </a:lnTo>
                  <a:lnTo>
                    <a:pt x="175338" y="47670"/>
                  </a:lnTo>
                  <a:lnTo>
                    <a:pt x="175893" y="55381"/>
                  </a:lnTo>
                  <a:lnTo>
                    <a:pt x="173313" y="61504"/>
                  </a:lnTo>
                  <a:lnTo>
                    <a:pt x="144649" y="86464"/>
                  </a:lnTo>
                  <a:lnTo>
                    <a:pt x="122184" y="98824"/>
                  </a:lnTo>
                  <a:lnTo>
                    <a:pt x="117840" y="105217"/>
                  </a:lnTo>
                  <a:lnTo>
                    <a:pt x="115635" y="122809"/>
                  </a:lnTo>
                  <a:lnTo>
                    <a:pt x="118391" y="130057"/>
                  </a:lnTo>
                  <a:lnTo>
                    <a:pt x="129320" y="140733"/>
                  </a:lnTo>
                  <a:lnTo>
                    <a:pt x="187911" y="185935"/>
                  </a:lnTo>
                  <a:lnTo>
                    <a:pt x="210391" y="206201"/>
                  </a:lnTo>
                  <a:lnTo>
                    <a:pt x="226887" y="230889"/>
                  </a:lnTo>
                  <a:lnTo>
                    <a:pt x="241269" y="270359"/>
                  </a:lnTo>
                  <a:lnTo>
                    <a:pt x="239656" y="290280"/>
                  </a:lnTo>
                  <a:lnTo>
                    <a:pt x="232383" y="307983"/>
                  </a:lnTo>
                  <a:lnTo>
                    <a:pt x="216248" y="329007"/>
                  </a:lnTo>
                  <a:lnTo>
                    <a:pt x="201329" y="341585"/>
                  </a:lnTo>
                  <a:lnTo>
                    <a:pt x="182243" y="348486"/>
                  </a:lnTo>
                  <a:lnTo>
                    <a:pt x="137940" y="352916"/>
                  </a:lnTo>
                  <a:lnTo>
                    <a:pt x="82179" y="344236"/>
                  </a:lnTo>
                  <a:lnTo>
                    <a:pt x="64059" y="337864"/>
                  </a:lnTo>
                  <a:lnTo>
                    <a:pt x="35401" y="318606"/>
                  </a:lnTo>
                </a:path>
              </a:pathLst>
            </a:custGeom>
            <a:ln w="38100" cap="flat" cmpd="sng" algn="ctr">
              <a:solidFill>
                <a:srgbClr val="0093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9035610" y="3676974"/>
              <a:ext cx="301570" cy="330975"/>
            </a:xfrm>
            <a:custGeom>
              <a:avLst/>
              <a:gdLst/>
              <a:ahLst/>
              <a:cxnLst/>
              <a:rect l="0" t="0" r="0" b="0"/>
              <a:pathLst>
                <a:path w="301152" h="330816">
                  <a:moveTo>
                    <a:pt x="17701" y="4699"/>
                  </a:moveTo>
                  <a:lnTo>
                    <a:pt x="31795" y="0"/>
                  </a:lnTo>
                  <a:lnTo>
                    <a:pt x="46583" y="316"/>
                  </a:lnTo>
                  <a:lnTo>
                    <a:pt x="104562" y="6936"/>
                  </a:lnTo>
                  <a:lnTo>
                    <a:pt x="166164" y="22596"/>
                  </a:lnTo>
                  <a:lnTo>
                    <a:pt x="183986" y="29370"/>
                  </a:lnTo>
                  <a:lnTo>
                    <a:pt x="198463" y="38936"/>
                  </a:lnTo>
                  <a:lnTo>
                    <a:pt x="202127" y="45224"/>
                  </a:lnTo>
                  <a:lnTo>
                    <a:pt x="203575" y="60077"/>
                  </a:lnTo>
                  <a:lnTo>
                    <a:pt x="200619" y="66202"/>
                  </a:lnTo>
                  <a:lnTo>
                    <a:pt x="166601" y="91163"/>
                  </a:lnTo>
                  <a:lnTo>
                    <a:pt x="107296" y="113412"/>
                  </a:lnTo>
                  <a:lnTo>
                    <a:pt x="102998" y="117492"/>
                  </a:lnTo>
                  <a:lnTo>
                    <a:pt x="102099" y="122179"/>
                  </a:lnTo>
                  <a:lnTo>
                    <a:pt x="103467" y="127269"/>
                  </a:lnTo>
                  <a:lnTo>
                    <a:pt x="107329" y="131647"/>
                  </a:lnTo>
                  <a:lnTo>
                    <a:pt x="119487" y="139133"/>
                  </a:lnTo>
                  <a:lnTo>
                    <a:pt x="176163" y="157990"/>
                  </a:lnTo>
                  <a:lnTo>
                    <a:pt x="237922" y="179729"/>
                  </a:lnTo>
                  <a:lnTo>
                    <a:pt x="296571" y="223156"/>
                  </a:lnTo>
                  <a:lnTo>
                    <a:pt x="299982" y="229988"/>
                  </a:lnTo>
                  <a:lnTo>
                    <a:pt x="301151" y="245447"/>
                  </a:lnTo>
                  <a:lnTo>
                    <a:pt x="296280" y="270735"/>
                  </a:lnTo>
                  <a:lnTo>
                    <a:pt x="286067" y="285518"/>
                  </a:lnTo>
                  <a:lnTo>
                    <a:pt x="270711" y="297661"/>
                  </a:lnTo>
                  <a:lnTo>
                    <a:pt x="212992" y="319917"/>
                  </a:lnTo>
                  <a:lnTo>
                    <a:pt x="174497" y="329446"/>
                  </a:lnTo>
                  <a:lnTo>
                    <a:pt x="118656" y="330815"/>
                  </a:lnTo>
                  <a:lnTo>
                    <a:pt x="62268" y="317028"/>
                  </a:lnTo>
                  <a:lnTo>
                    <a:pt x="36478" y="307460"/>
                  </a:lnTo>
                  <a:lnTo>
                    <a:pt x="0" y="287904"/>
                  </a:lnTo>
                </a:path>
              </a:pathLst>
            </a:custGeom>
            <a:ln w="38100" cap="flat" cmpd="sng" algn="ctr">
              <a:solidFill>
                <a:srgbClr val="0093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31817" name="Group 94"/>
          <p:cNvGrpSpPr>
            <a:grpSpLocks/>
          </p:cNvGrpSpPr>
          <p:nvPr/>
        </p:nvGrpSpPr>
        <p:grpSpPr bwMode="auto">
          <a:xfrm>
            <a:off x="3068371" y="4730367"/>
            <a:ext cx="853807" cy="160950"/>
            <a:chOff x="2212544" y="4226135"/>
            <a:chExt cx="1575332" cy="296305"/>
          </a:xfrm>
        </p:grpSpPr>
        <p:sp>
          <p:nvSpPr>
            <p:cNvPr id="91" name="Freeform 90"/>
            <p:cNvSpPr/>
            <p:nvPr/>
          </p:nvSpPr>
          <p:spPr>
            <a:xfrm>
              <a:off x="2212544" y="4256241"/>
              <a:ext cx="17469" cy="266199"/>
            </a:xfrm>
            <a:custGeom>
              <a:avLst/>
              <a:gdLst/>
              <a:ahLst/>
              <a:cxnLst/>
              <a:rect l="0" t="0" r="0" b="0"/>
              <a:pathLst>
                <a:path w="17701" h="265506">
                  <a:moveTo>
                    <a:pt x="0" y="0"/>
                  </a:moveTo>
                  <a:lnTo>
                    <a:pt x="9396" y="14095"/>
                  </a:lnTo>
                  <a:lnTo>
                    <a:pt x="15239" y="46351"/>
                  </a:lnTo>
                  <a:lnTo>
                    <a:pt x="10371" y="108712"/>
                  </a:lnTo>
                  <a:lnTo>
                    <a:pt x="9150" y="165699"/>
                  </a:lnTo>
                  <a:lnTo>
                    <a:pt x="9893" y="222336"/>
                  </a:lnTo>
                  <a:lnTo>
                    <a:pt x="17700" y="265505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2393580" y="4226135"/>
              <a:ext cx="46054" cy="145775"/>
            </a:xfrm>
            <a:custGeom>
              <a:avLst/>
              <a:gdLst/>
              <a:ahLst/>
              <a:cxnLst/>
              <a:rect l="0" t="0" r="0" b="0"/>
              <a:pathLst>
                <a:path w="45852" h="146434">
                  <a:moveTo>
                    <a:pt x="45851" y="7772"/>
                  </a:moveTo>
                  <a:lnTo>
                    <a:pt x="34803" y="5767"/>
                  </a:lnTo>
                  <a:lnTo>
                    <a:pt x="5284" y="0"/>
                  </a:lnTo>
                  <a:lnTo>
                    <a:pt x="933" y="1416"/>
                  </a:lnTo>
                  <a:lnTo>
                    <a:pt x="0" y="5311"/>
                  </a:lnTo>
                  <a:lnTo>
                    <a:pt x="17988" y="67570"/>
                  </a:lnTo>
                  <a:lnTo>
                    <a:pt x="21240" y="122819"/>
                  </a:lnTo>
                  <a:lnTo>
                    <a:pt x="24355" y="131480"/>
                  </a:lnTo>
                  <a:lnTo>
                    <a:pt x="35682" y="143725"/>
                  </a:lnTo>
                  <a:lnTo>
                    <a:pt x="42833" y="146401"/>
                  </a:lnTo>
                  <a:lnTo>
                    <a:pt x="44303" y="146433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93" name="Freeform 92"/>
            <p:cNvSpPr/>
            <p:nvPr/>
          </p:nvSpPr>
          <p:spPr>
            <a:xfrm>
              <a:off x="2380876" y="4425784"/>
              <a:ext cx="7941" cy="0"/>
            </a:xfrm>
            <a:custGeom>
              <a:avLst/>
              <a:gdLst/>
              <a:ahLst/>
              <a:cxnLst/>
              <a:rect l="0" t="0" r="0" b="0"/>
              <a:pathLst>
                <a:path w="8851" h="1">
                  <a:moveTo>
                    <a:pt x="8850" y="0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94" name="Freeform 93"/>
            <p:cNvSpPr/>
            <p:nvPr/>
          </p:nvSpPr>
          <p:spPr>
            <a:xfrm>
              <a:off x="3473445" y="4308530"/>
              <a:ext cx="314431" cy="160037"/>
            </a:xfrm>
            <a:custGeom>
              <a:avLst/>
              <a:gdLst/>
              <a:ahLst/>
              <a:cxnLst/>
              <a:rect l="0" t="0" r="0" b="0"/>
              <a:pathLst>
                <a:path w="314231" h="161397">
                  <a:moveTo>
                    <a:pt x="0" y="0"/>
                  </a:moveTo>
                  <a:lnTo>
                    <a:pt x="18487" y="12799"/>
                  </a:lnTo>
                  <a:lnTo>
                    <a:pt x="39874" y="38044"/>
                  </a:lnTo>
                  <a:lnTo>
                    <a:pt x="59748" y="81817"/>
                  </a:lnTo>
                  <a:lnTo>
                    <a:pt x="70790" y="130388"/>
                  </a:lnTo>
                  <a:lnTo>
                    <a:pt x="75235" y="137774"/>
                  </a:lnTo>
                  <a:lnTo>
                    <a:pt x="81148" y="140731"/>
                  </a:lnTo>
                  <a:lnTo>
                    <a:pt x="88041" y="140736"/>
                  </a:lnTo>
                  <a:lnTo>
                    <a:pt x="95586" y="138772"/>
                  </a:lnTo>
                  <a:lnTo>
                    <a:pt x="109213" y="128724"/>
                  </a:lnTo>
                  <a:lnTo>
                    <a:pt x="171932" y="71835"/>
                  </a:lnTo>
                  <a:lnTo>
                    <a:pt x="193181" y="47997"/>
                  </a:lnTo>
                  <a:lnTo>
                    <a:pt x="226292" y="30135"/>
                  </a:lnTo>
                  <a:lnTo>
                    <a:pt x="234954" y="26688"/>
                  </a:lnTo>
                  <a:lnTo>
                    <a:pt x="255068" y="25480"/>
                  </a:lnTo>
                  <a:lnTo>
                    <a:pt x="265938" y="26534"/>
                  </a:lnTo>
                  <a:lnTo>
                    <a:pt x="274169" y="30187"/>
                  </a:lnTo>
                  <a:lnTo>
                    <a:pt x="285936" y="42113"/>
                  </a:lnTo>
                  <a:lnTo>
                    <a:pt x="291821" y="62492"/>
                  </a:lnTo>
                  <a:lnTo>
                    <a:pt x="302975" y="116759"/>
                  </a:lnTo>
                  <a:lnTo>
                    <a:pt x="314230" y="161396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31818" name="Group 103"/>
          <p:cNvGrpSpPr>
            <a:grpSpLocks/>
          </p:cNvGrpSpPr>
          <p:nvPr/>
        </p:nvGrpSpPr>
        <p:grpSpPr bwMode="auto">
          <a:xfrm>
            <a:off x="3193172" y="4695939"/>
            <a:ext cx="604206" cy="197099"/>
            <a:chOff x="2442648" y="4161974"/>
            <a:chExt cx="1115123" cy="363429"/>
          </a:xfrm>
        </p:grpSpPr>
        <p:sp>
          <p:nvSpPr>
            <p:cNvPr id="96" name="Freeform 95"/>
            <p:cNvSpPr/>
            <p:nvPr/>
          </p:nvSpPr>
          <p:spPr>
            <a:xfrm>
              <a:off x="2504599" y="4363527"/>
              <a:ext cx="144553" cy="141245"/>
            </a:xfrm>
            <a:custGeom>
              <a:avLst/>
              <a:gdLst/>
              <a:ahLst/>
              <a:cxnLst/>
              <a:rect l="0" t="0" r="0" b="0"/>
              <a:pathLst>
                <a:path w="144107" h="141604">
                  <a:moveTo>
                    <a:pt x="0" y="0"/>
                  </a:moveTo>
                  <a:lnTo>
                    <a:pt x="62095" y="17930"/>
                  </a:lnTo>
                  <a:lnTo>
                    <a:pt x="97381" y="34244"/>
                  </a:lnTo>
                  <a:lnTo>
                    <a:pt x="119213" y="50682"/>
                  </a:lnTo>
                  <a:lnTo>
                    <a:pt x="133439" y="72708"/>
                  </a:lnTo>
                  <a:lnTo>
                    <a:pt x="143883" y="97917"/>
                  </a:lnTo>
                  <a:lnTo>
                    <a:pt x="144106" y="105595"/>
                  </a:lnTo>
                  <a:lnTo>
                    <a:pt x="132753" y="141603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97" name="Freeform 96"/>
            <p:cNvSpPr/>
            <p:nvPr/>
          </p:nvSpPr>
          <p:spPr>
            <a:xfrm>
              <a:off x="2645975" y="4203237"/>
              <a:ext cx="27004" cy="19044"/>
            </a:xfrm>
            <a:custGeom>
              <a:avLst/>
              <a:gdLst/>
              <a:ahLst/>
              <a:cxnLst/>
              <a:rect l="0" t="0" r="0" b="0"/>
              <a:pathLst>
                <a:path w="26552" h="17701">
                  <a:moveTo>
                    <a:pt x="0" y="0"/>
                  </a:moveTo>
                  <a:lnTo>
                    <a:pt x="26551" y="1770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98" name="Freeform 97"/>
            <p:cNvSpPr/>
            <p:nvPr/>
          </p:nvSpPr>
          <p:spPr>
            <a:xfrm>
              <a:off x="2469652" y="4487314"/>
              <a:ext cx="211270" cy="38089"/>
            </a:xfrm>
            <a:custGeom>
              <a:avLst/>
              <a:gdLst/>
              <a:ahLst/>
              <a:cxnLst/>
              <a:rect l="0" t="0" r="0" b="0"/>
              <a:pathLst>
                <a:path w="212405" h="38364">
                  <a:moveTo>
                    <a:pt x="212404" y="0"/>
                  </a:moveTo>
                  <a:lnTo>
                    <a:pt x="149992" y="20803"/>
                  </a:lnTo>
                  <a:lnTo>
                    <a:pt x="92613" y="38363"/>
                  </a:lnTo>
                  <a:lnTo>
                    <a:pt x="63169" y="37808"/>
                  </a:lnTo>
                  <a:lnTo>
                    <a:pt x="0" y="2655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99" name="Freeform 98"/>
            <p:cNvSpPr/>
            <p:nvPr/>
          </p:nvSpPr>
          <p:spPr>
            <a:xfrm>
              <a:off x="2442648" y="4161974"/>
              <a:ext cx="300225" cy="33328"/>
            </a:xfrm>
            <a:custGeom>
              <a:avLst/>
              <a:gdLst/>
              <a:ahLst/>
              <a:cxnLst/>
              <a:rect l="0" t="0" r="0" b="0"/>
              <a:pathLst>
                <a:path w="300907" h="33010">
                  <a:moveTo>
                    <a:pt x="0" y="15308"/>
                  </a:moveTo>
                  <a:lnTo>
                    <a:pt x="63419" y="0"/>
                  </a:lnTo>
                  <a:lnTo>
                    <a:pt x="95165" y="939"/>
                  </a:lnTo>
                  <a:lnTo>
                    <a:pt x="152883" y="12979"/>
                  </a:lnTo>
                  <a:lnTo>
                    <a:pt x="214463" y="19486"/>
                  </a:lnTo>
                  <a:lnTo>
                    <a:pt x="235936" y="18149"/>
                  </a:lnTo>
                  <a:lnTo>
                    <a:pt x="292863" y="30726"/>
                  </a:lnTo>
                  <a:lnTo>
                    <a:pt x="300906" y="33009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00" name="Freeform 99"/>
            <p:cNvSpPr/>
            <p:nvPr/>
          </p:nvSpPr>
          <p:spPr>
            <a:xfrm>
              <a:off x="2876306" y="4265131"/>
              <a:ext cx="166792" cy="249162"/>
            </a:xfrm>
            <a:custGeom>
              <a:avLst/>
              <a:gdLst/>
              <a:ahLst/>
              <a:cxnLst/>
              <a:rect l="0" t="0" r="0" b="0"/>
              <a:pathLst>
                <a:path w="167014" h="247806">
                  <a:moveTo>
                    <a:pt x="61951" y="247805"/>
                  </a:moveTo>
                  <a:lnTo>
                    <a:pt x="86886" y="187009"/>
                  </a:lnTo>
                  <a:lnTo>
                    <a:pt x="115687" y="125849"/>
                  </a:lnTo>
                  <a:lnTo>
                    <a:pt x="147886" y="70973"/>
                  </a:lnTo>
                  <a:lnTo>
                    <a:pt x="161164" y="46924"/>
                  </a:lnTo>
                  <a:lnTo>
                    <a:pt x="166444" y="40133"/>
                  </a:lnTo>
                  <a:lnTo>
                    <a:pt x="167013" y="34622"/>
                  </a:lnTo>
                  <a:lnTo>
                    <a:pt x="164443" y="29965"/>
                  </a:lnTo>
                  <a:lnTo>
                    <a:pt x="159780" y="25877"/>
                  </a:lnTo>
                  <a:lnTo>
                    <a:pt x="144109" y="21334"/>
                  </a:lnTo>
                  <a:lnTo>
                    <a:pt x="90616" y="18179"/>
                  </a:lnTo>
                  <a:lnTo>
                    <a:pt x="37038" y="13065"/>
                  </a:ln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01" name="Freeform 100"/>
            <p:cNvSpPr/>
            <p:nvPr/>
          </p:nvSpPr>
          <p:spPr>
            <a:xfrm>
              <a:off x="2866775" y="4354004"/>
              <a:ext cx="274810" cy="17457"/>
            </a:xfrm>
            <a:custGeom>
              <a:avLst/>
              <a:gdLst/>
              <a:ahLst/>
              <a:cxnLst/>
              <a:rect l="0" t="0" r="0" b="0"/>
              <a:pathLst>
                <a:path w="274356" h="17701">
                  <a:moveTo>
                    <a:pt x="0" y="0"/>
                  </a:moveTo>
                  <a:lnTo>
                    <a:pt x="53971" y="0"/>
                  </a:lnTo>
                  <a:lnTo>
                    <a:pt x="112156" y="2622"/>
                  </a:lnTo>
                  <a:lnTo>
                    <a:pt x="165987" y="8030"/>
                  </a:lnTo>
                  <a:lnTo>
                    <a:pt x="224307" y="8742"/>
                  </a:lnTo>
                  <a:lnTo>
                    <a:pt x="274355" y="1770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02" name="Freeform 101"/>
            <p:cNvSpPr/>
            <p:nvPr/>
          </p:nvSpPr>
          <p:spPr>
            <a:xfrm>
              <a:off x="3336970" y="4292110"/>
              <a:ext cx="28593" cy="115853"/>
            </a:xfrm>
            <a:custGeom>
              <a:avLst/>
              <a:gdLst/>
              <a:ahLst/>
              <a:cxnLst/>
              <a:rect l="0" t="0" r="0" b="0"/>
              <a:pathLst>
                <a:path w="28770" h="114788">
                  <a:moveTo>
                    <a:pt x="0" y="114787"/>
                  </a:moveTo>
                  <a:lnTo>
                    <a:pt x="2622" y="78901"/>
                  </a:lnTo>
                  <a:lnTo>
                    <a:pt x="17930" y="19238"/>
                  </a:lnTo>
                  <a:lnTo>
                    <a:pt x="20804" y="9787"/>
                  </a:lnTo>
                  <a:lnTo>
                    <a:pt x="25669" y="2503"/>
                  </a:lnTo>
                  <a:lnTo>
                    <a:pt x="28769" y="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03" name="Freeform 102"/>
            <p:cNvSpPr/>
            <p:nvPr/>
          </p:nvSpPr>
          <p:spPr>
            <a:xfrm>
              <a:off x="3532355" y="4290523"/>
              <a:ext cx="25416" cy="63481"/>
            </a:xfrm>
            <a:custGeom>
              <a:avLst/>
              <a:gdLst/>
              <a:ahLst/>
              <a:cxnLst/>
              <a:rect l="0" t="0" r="0" b="0"/>
              <a:pathLst>
                <a:path w="25174" h="62971">
                  <a:moveTo>
                    <a:pt x="0" y="0"/>
                  </a:moveTo>
                  <a:lnTo>
                    <a:pt x="1716" y="3890"/>
                  </a:lnTo>
                  <a:lnTo>
                    <a:pt x="11580" y="43797"/>
                  </a:lnTo>
                  <a:lnTo>
                    <a:pt x="21145" y="60894"/>
                  </a:lnTo>
                  <a:lnTo>
                    <a:pt x="25173" y="6297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31819" name="Group 107"/>
          <p:cNvGrpSpPr>
            <a:grpSpLocks/>
          </p:cNvGrpSpPr>
          <p:nvPr/>
        </p:nvGrpSpPr>
        <p:grpSpPr bwMode="auto">
          <a:xfrm>
            <a:off x="6149651" y="3880864"/>
            <a:ext cx="679947" cy="218616"/>
            <a:chOff x="7896308" y="2658522"/>
            <a:chExt cx="1254773" cy="403639"/>
          </a:xfrm>
        </p:grpSpPr>
        <p:sp>
          <p:nvSpPr>
            <p:cNvPr id="105" name="Freeform 104"/>
            <p:cNvSpPr/>
            <p:nvPr/>
          </p:nvSpPr>
          <p:spPr>
            <a:xfrm>
              <a:off x="7896308" y="2658522"/>
              <a:ext cx="290663" cy="403639"/>
            </a:xfrm>
            <a:custGeom>
              <a:avLst/>
              <a:gdLst/>
              <a:ahLst/>
              <a:cxnLst/>
              <a:rect l="0" t="0" r="0" b="0"/>
              <a:pathLst>
                <a:path w="290104" h="403639">
                  <a:moveTo>
                    <a:pt x="290103" y="58482"/>
                  </a:moveTo>
                  <a:lnTo>
                    <a:pt x="282054" y="38268"/>
                  </a:lnTo>
                  <a:lnTo>
                    <a:pt x="273086" y="26225"/>
                  </a:lnTo>
                  <a:lnTo>
                    <a:pt x="252283" y="13086"/>
                  </a:lnTo>
                  <a:lnTo>
                    <a:pt x="211759" y="820"/>
                  </a:lnTo>
                  <a:lnTo>
                    <a:pt x="163254" y="0"/>
                  </a:lnTo>
                  <a:lnTo>
                    <a:pt x="100111" y="12721"/>
                  </a:lnTo>
                  <a:lnTo>
                    <a:pt x="51769" y="38410"/>
                  </a:lnTo>
                  <a:lnTo>
                    <a:pt x="29480" y="60401"/>
                  </a:lnTo>
                  <a:lnTo>
                    <a:pt x="7930" y="102985"/>
                  </a:lnTo>
                  <a:lnTo>
                    <a:pt x="975" y="131980"/>
                  </a:lnTo>
                  <a:lnTo>
                    <a:pt x="0" y="142881"/>
                  </a:lnTo>
                  <a:lnTo>
                    <a:pt x="4159" y="160239"/>
                  </a:lnTo>
                  <a:lnTo>
                    <a:pt x="22856" y="187406"/>
                  </a:lnTo>
                  <a:lnTo>
                    <a:pt x="44405" y="201026"/>
                  </a:lnTo>
                  <a:lnTo>
                    <a:pt x="74171" y="206591"/>
                  </a:lnTo>
                  <a:lnTo>
                    <a:pt x="112403" y="201406"/>
                  </a:lnTo>
                  <a:lnTo>
                    <a:pt x="138461" y="192719"/>
                  </a:lnTo>
                  <a:lnTo>
                    <a:pt x="183721" y="160363"/>
                  </a:lnTo>
                  <a:lnTo>
                    <a:pt x="215939" y="119864"/>
                  </a:lnTo>
                  <a:lnTo>
                    <a:pt x="239398" y="67282"/>
                  </a:lnTo>
                  <a:lnTo>
                    <a:pt x="242533" y="64349"/>
                  </a:lnTo>
                  <a:lnTo>
                    <a:pt x="245606" y="65343"/>
                  </a:lnTo>
                  <a:lnTo>
                    <a:pt x="248638" y="68956"/>
                  </a:lnTo>
                  <a:lnTo>
                    <a:pt x="258869" y="129519"/>
                  </a:lnTo>
                  <a:lnTo>
                    <a:pt x="263611" y="183997"/>
                  </a:lnTo>
                  <a:lnTo>
                    <a:pt x="271051" y="243929"/>
                  </a:lnTo>
                  <a:lnTo>
                    <a:pt x="273120" y="298922"/>
                  </a:lnTo>
                  <a:lnTo>
                    <a:pt x="276733" y="342854"/>
                  </a:lnTo>
                  <a:lnTo>
                    <a:pt x="272403" y="40363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06" name="Freeform 105"/>
            <p:cNvSpPr/>
            <p:nvPr/>
          </p:nvSpPr>
          <p:spPr>
            <a:xfrm>
              <a:off x="8360098" y="2666467"/>
              <a:ext cx="304957" cy="360733"/>
            </a:xfrm>
            <a:custGeom>
              <a:avLst/>
              <a:gdLst/>
              <a:ahLst/>
              <a:cxnLst/>
              <a:rect l="0" t="0" r="0" b="0"/>
              <a:pathLst>
                <a:path w="304196" h="360695">
                  <a:moveTo>
                    <a:pt x="197993" y="59788"/>
                  </a:moveTo>
                  <a:lnTo>
                    <a:pt x="188596" y="45693"/>
                  </a:lnTo>
                  <a:lnTo>
                    <a:pt x="176117" y="36151"/>
                  </a:lnTo>
                  <a:lnTo>
                    <a:pt x="113399" y="5137"/>
                  </a:lnTo>
                  <a:lnTo>
                    <a:pt x="79401" y="0"/>
                  </a:lnTo>
                  <a:lnTo>
                    <a:pt x="49113" y="3176"/>
                  </a:lnTo>
                  <a:lnTo>
                    <a:pt x="33160" y="10371"/>
                  </a:lnTo>
                  <a:lnTo>
                    <a:pt x="26154" y="15043"/>
                  </a:lnTo>
                  <a:lnTo>
                    <a:pt x="15745" y="28101"/>
                  </a:lnTo>
                  <a:lnTo>
                    <a:pt x="1051" y="60521"/>
                  </a:lnTo>
                  <a:lnTo>
                    <a:pt x="0" y="77814"/>
                  </a:lnTo>
                  <a:lnTo>
                    <a:pt x="7338" y="112953"/>
                  </a:lnTo>
                  <a:lnTo>
                    <a:pt x="36951" y="173861"/>
                  </a:lnTo>
                  <a:lnTo>
                    <a:pt x="50701" y="187844"/>
                  </a:lnTo>
                  <a:lnTo>
                    <a:pt x="58497" y="191376"/>
                  </a:lnTo>
                  <a:lnTo>
                    <a:pt x="75027" y="192678"/>
                  </a:lnTo>
                  <a:lnTo>
                    <a:pt x="89585" y="187357"/>
                  </a:lnTo>
                  <a:lnTo>
                    <a:pt x="96220" y="183185"/>
                  </a:lnTo>
                  <a:lnTo>
                    <a:pt x="114956" y="158520"/>
                  </a:lnTo>
                  <a:lnTo>
                    <a:pt x="141571" y="95269"/>
                  </a:lnTo>
                  <a:lnTo>
                    <a:pt x="156643" y="50948"/>
                  </a:lnTo>
                  <a:lnTo>
                    <a:pt x="161576" y="46028"/>
                  </a:lnTo>
                  <a:lnTo>
                    <a:pt x="167815" y="43731"/>
                  </a:lnTo>
                  <a:lnTo>
                    <a:pt x="174924" y="43183"/>
                  </a:lnTo>
                  <a:lnTo>
                    <a:pt x="180646" y="45768"/>
                  </a:lnTo>
                  <a:lnTo>
                    <a:pt x="189627" y="56507"/>
                  </a:lnTo>
                  <a:lnTo>
                    <a:pt x="214275" y="112148"/>
                  </a:lnTo>
                  <a:lnTo>
                    <a:pt x="235960" y="173545"/>
                  </a:lnTo>
                  <a:lnTo>
                    <a:pt x="254011" y="227827"/>
                  </a:lnTo>
                  <a:lnTo>
                    <a:pt x="268790" y="281804"/>
                  </a:lnTo>
                  <a:lnTo>
                    <a:pt x="286494" y="342283"/>
                  </a:lnTo>
                  <a:lnTo>
                    <a:pt x="292395" y="356445"/>
                  </a:lnTo>
                  <a:lnTo>
                    <a:pt x="295344" y="358844"/>
                  </a:lnTo>
                  <a:lnTo>
                    <a:pt x="304195" y="36069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07" name="Freeform 106"/>
            <p:cNvSpPr/>
            <p:nvPr/>
          </p:nvSpPr>
          <p:spPr>
            <a:xfrm>
              <a:off x="8927128" y="2809489"/>
              <a:ext cx="223953" cy="228835"/>
            </a:xfrm>
            <a:custGeom>
              <a:avLst/>
              <a:gdLst/>
              <a:ahLst/>
              <a:cxnLst/>
              <a:rect l="0" t="0" r="0" b="0"/>
              <a:pathLst>
                <a:path w="224219" h="228565">
                  <a:moveTo>
                    <a:pt x="100316" y="119878"/>
                  </a:moveTo>
                  <a:lnTo>
                    <a:pt x="109713" y="110481"/>
                  </a:lnTo>
                  <a:lnTo>
                    <a:pt x="114326" y="95379"/>
                  </a:lnTo>
                  <a:lnTo>
                    <a:pt x="115393" y="76539"/>
                  </a:lnTo>
                  <a:lnTo>
                    <a:pt x="105481" y="31496"/>
                  </a:lnTo>
                  <a:lnTo>
                    <a:pt x="92449" y="9560"/>
                  </a:lnTo>
                  <a:lnTo>
                    <a:pt x="85238" y="5032"/>
                  </a:lnTo>
                  <a:lnTo>
                    <a:pt x="66737" y="0"/>
                  </a:lnTo>
                  <a:lnTo>
                    <a:pt x="58263" y="625"/>
                  </a:lnTo>
                  <a:lnTo>
                    <a:pt x="43603" y="6565"/>
                  </a:lnTo>
                  <a:lnTo>
                    <a:pt x="33154" y="18382"/>
                  </a:lnTo>
                  <a:lnTo>
                    <a:pt x="1457" y="80601"/>
                  </a:lnTo>
                  <a:lnTo>
                    <a:pt x="0" y="100454"/>
                  </a:lnTo>
                  <a:lnTo>
                    <a:pt x="7077" y="141936"/>
                  </a:lnTo>
                  <a:lnTo>
                    <a:pt x="19807" y="171648"/>
                  </a:lnTo>
                  <a:lnTo>
                    <a:pt x="33066" y="184843"/>
                  </a:lnTo>
                  <a:lnTo>
                    <a:pt x="88753" y="218608"/>
                  </a:lnTo>
                  <a:lnTo>
                    <a:pt x="117212" y="228564"/>
                  </a:lnTo>
                  <a:lnTo>
                    <a:pt x="171789" y="227087"/>
                  </a:lnTo>
                  <a:lnTo>
                    <a:pt x="201473" y="223756"/>
                  </a:lnTo>
                  <a:lnTo>
                    <a:pt x="224218" y="21723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sp>
        <p:nvSpPr>
          <p:cNvPr id="109" name="Freeform 108"/>
          <p:cNvSpPr/>
          <p:nvPr/>
        </p:nvSpPr>
        <p:spPr>
          <a:xfrm>
            <a:off x="6892429" y="3944555"/>
            <a:ext cx="115333" cy="103283"/>
          </a:xfrm>
          <a:custGeom>
            <a:avLst/>
            <a:gdLst/>
            <a:ahLst/>
            <a:cxnLst/>
            <a:rect l="0" t="0" r="0" b="0"/>
            <a:pathLst>
              <a:path w="212405" h="190650">
                <a:moveTo>
                  <a:pt x="0" y="100090"/>
                </a:moveTo>
                <a:lnTo>
                  <a:pt x="28424" y="162501"/>
                </a:lnTo>
                <a:lnTo>
                  <a:pt x="39121" y="190649"/>
                </a:lnTo>
                <a:lnTo>
                  <a:pt x="37923" y="175543"/>
                </a:lnTo>
                <a:lnTo>
                  <a:pt x="44548" y="113124"/>
                </a:lnTo>
                <a:lnTo>
                  <a:pt x="56479" y="57750"/>
                </a:lnTo>
                <a:lnTo>
                  <a:pt x="69727" y="34553"/>
                </a:lnTo>
                <a:lnTo>
                  <a:pt x="86107" y="15224"/>
                </a:lnTo>
                <a:lnTo>
                  <a:pt x="108115" y="1739"/>
                </a:lnTo>
                <a:lnTo>
                  <a:pt x="124753" y="0"/>
                </a:lnTo>
                <a:lnTo>
                  <a:pt x="140997" y="3488"/>
                </a:lnTo>
                <a:lnTo>
                  <a:pt x="167451" y="21752"/>
                </a:lnTo>
                <a:lnTo>
                  <a:pt x="191615" y="48996"/>
                </a:lnTo>
                <a:lnTo>
                  <a:pt x="204714" y="78832"/>
                </a:lnTo>
                <a:lnTo>
                  <a:pt x="210885" y="130235"/>
                </a:lnTo>
                <a:lnTo>
                  <a:pt x="209482" y="176664"/>
                </a:lnTo>
                <a:lnTo>
                  <a:pt x="207506" y="186540"/>
                </a:lnTo>
                <a:lnTo>
                  <a:pt x="206189" y="189190"/>
                </a:lnTo>
                <a:lnTo>
                  <a:pt x="205311" y="187024"/>
                </a:lnTo>
                <a:lnTo>
                  <a:pt x="204768" y="147703"/>
                </a:lnTo>
                <a:lnTo>
                  <a:pt x="212404" y="12664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b-NO" sz="976"/>
          </a:p>
        </p:txBody>
      </p:sp>
      <p:grpSp>
        <p:nvGrpSpPr>
          <p:cNvPr id="31821" name="Group 112"/>
          <p:cNvGrpSpPr>
            <a:grpSpLocks/>
          </p:cNvGrpSpPr>
          <p:nvPr/>
        </p:nvGrpSpPr>
        <p:grpSpPr bwMode="auto">
          <a:xfrm>
            <a:off x="3183704" y="3961769"/>
            <a:ext cx="3967794" cy="628306"/>
            <a:chOff x="2424948" y="2808478"/>
            <a:chExt cx="7319095" cy="1158098"/>
          </a:xfrm>
        </p:grpSpPr>
        <p:sp>
          <p:nvSpPr>
            <p:cNvPr id="110" name="Freeform 109"/>
            <p:cNvSpPr/>
            <p:nvPr/>
          </p:nvSpPr>
          <p:spPr>
            <a:xfrm>
              <a:off x="2424948" y="3893600"/>
              <a:ext cx="444544" cy="72976"/>
            </a:xfrm>
            <a:custGeom>
              <a:avLst/>
              <a:gdLst/>
              <a:ahLst/>
              <a:cxnLst/>
              <a:rect l="0" t="0" r="0" b="0"/>
              <a:pathLst>
                <a:path w="444420" h="72814">
                  <a:moveTo>
                    <a:pt x="0" y="44566"/>
                  </a:moveTo>
                  <a:lnTo>
                    <a:pt x="0" y="63359"/>
                  </a:lnTo>
                  <a:lnTo>
                    <a:pt x="1967" y="66928"/>
                  </a:lnTo>
                  <a:lnTo>
                    <a:pt x="5244" y="67340"/>
                  </a:lnTo>
                  <a:lnTo>
                    <a:pt x="14131" y="62554"/>
                  </a:lnTo>
                  <a:lnTo>
                    <a:pt x="41608" y="37927"/>
                  </a:lnTo>
                  <a:lnTo>
                    <a:pt x="49372" y="35223"/>
                  </a:lnTo>
                  <a:lnTo>
                    <a:pt x="68488" y="34841"/>
                  </a:lnTo>
                  <a:lnTo>
                    <a:pt x="77126" y="38083"/>
                  </a:lnTo>
                  <a:lnTo>
                    <a:pt x="91968" y="49551"/>
                  </a:lnTo>
                  <a:lnTo>
                    <a:pt x="98679" y="51823"/>
                  </a:lnTo>
                  <a:lnTo>
                    <a:pt x="105120" y="51370"/>
                  </a:lnTo>
                  <a:lnTo>
                    <a:pt x="143609" y="39380"/>
                  </a:lnTo>
                  <a:lnTo>
                    <a:pt x="164456" y="37344"/>
                  </a:lnTo>
                  <a:lnTo>
                    <a:pt x="172572" y="39751"/>
                  </a:lnTo>
                  <a:lnTo>
                    <a:pt x="178966" y="44306"/>
                  </a:lnTo>
                  <a:lnTo>
                    <a:pt x="184212" y="50293"/>
                  </a:lnTo>
                  <a:lnTo>
                    <a:pt x="186726" y="57234"/>
                  </a:lnTo>
                  <a:lnTo>
                    <a:pt x="186897" y="72813"/>
                  </a:lnTo>
                  <a:lnTo>
                    <a:pt x="386170" y="17180"/>
                  </a:lnTo>
                  <a:lnTo>
                    <a:pt x="444419" y="0"/>
                  </a:lnTo>
                </a:path>
              </a:pathLst>
            </a:custGeom>
            <a:ln w="38100" cap="flat" cmpd="sng" algn="ctr">
              <a:solidFill>
                <a:srgbClr val="0093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11" name="Freeform 110"/>
            <p:cNvSpPr/>
            <p:nvPr/>
          </p:nvSpPr>
          <p:spPr>
            <a:xfrm>
              <a:off x="7632460" y="2911596"/>
              <a:ext cx="1854382" cy="349016"/>
            </a:xfrm>
            <a:custGeom>
              <a:avLst/>
              <a:gdLst/>
              <a:ahLst/>
              <a:cxnLst/>
              <a:rect l="0" t="0" r="0" b="0"/>
              <a:pathLst>
                <a:path w="1854150" h="348388">
                  <a:moveTo>
                    <a:pt x="1854149" y="0"/>
                  </a:moveTo>
                  <a:lnTo>
                    <a:pt x="1854149" y="0"/>
                  </a:lnTo>
                  <a:lnTo>
                    <a:pt x="1721396" y="24584"/>
                  </a:lnTo>
                  <a:lnTo>
                    <a:pt x="1500141" y="65557"/>
                  </a:lnTo>
                  <a:lnTo>
                    <a:pt x="1219886" y="117457"/>
                  </a:lnTo>
                  <a:lnTo>
                    <a:pt x="956348" y="166806"/>
                  </a:lnTo>
                  <a:lnTo>
                    <a:pt x="703954" y="214456"/>
                  </a:lnTo>
                  <a:lnTo>
                    <a:pt x="458990" y="260973"/>
                  </a:lnTo>
                  <a:lnTo>
                    <a:pt x="249463" y="300835"/>
                  </a:lnTo>
                  <a:lnTo>
                    <a:pt x="63561" y="336259"/>
                  </a:lnTo>
                  <a:lnTo>
                    <a:pt x="0" y="348387"/>
                  </a:lnTo>
                </a:path>
              </a:pathLst>
            </a:custGeom>
            <a:ln w="38100" cap="flat" cmpd="sng" algn="ctr">
              <a:solidFill>
                <a:srgbClr val="0093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12" name="Freeform 111"/>
            <p:cNvSpPr/>
            <p:nvPr/>
          </p:nvSpPr>
          <p:spPr>
            <a:xfrm>
              <a:off x="7640399" y="2808478"/>
              <a:ext cx="2103644" cy="407713"/>
            </a:xfrm>
            <a:custGeom>
              <a:avLst/>
              <a:gdLst/>
              <a:ahLst/>
              <a:cxnLst/>
              <a:rect l="0" t="0" r="0" b="0"/>
              <a:pathLst>
                <a:path w="2103019" h="407660">
                  <a:moveTo>
                    <a:pt x="0" y="407659"/>
                  </a:moveTo>
                  <a:lnTo>
                    <a:pt x="172798" y="373866"/>
                  </a:lnTo>
                  <a:lnTo>
                    <a:pt x="406147" y="327905"/>
                  </a:lnTo>
                  <a:lnTo>
                    <a:pt x="606946" y="289397"/>
                  </a:lnTo>
                  <a:lnTo>
                    <a:pt x="786047" y="255858"/>
                  </a:lnTo>
                  <a:lnTo>
                    <a:pt x="950682" y="225632"/>
                  </a:lnTo>
                  <a:lnTo>
                    <a:pt x="1086988" y="200565"/>
                  </a:lnTo>
                  <a:lnTo>
                    <a:pt x="1204411" y="178937"/>
                  </a:lnTo>
                  <a:lnTo>
                    <a:pt x="1309243" y="159601"/>
                  </a:lnTo>
                  <a:lnTo>
                    <a:pt x="1395848" y="142777"/>
                  </a:lnTo>
                  <a:lnTo>
                    <a:pt x="1470301" y="127628"/>
                  </a:lnTo>
                  <a:lnTo>
                    <a:pt x="1536655" y="113595"/>
                  </a:lnTo>
                  <a:lnTo>
                    <a:pt x="1590723" y="102273"/>
                  </a:lnTo>
                  <a:lnTo>
                    <a:pt x="1636602" y="92758"/>
                  </a:lnTo>
                  <a:lnTo>
                    <a:pt x="1677022" y="84448"/>
                  </a:lnTo>
                  <a:lnTo>
                    <a:pt x="1740289" y="69971"/>
                  </a:lnTo>
                  <a:lnTo>
                    <a:pt x="1788402" y="57964"/>
                  </a:lnTo>
                  <a:lnTo>
                    <a:pt x="1848718" y="42243"/>
                  </a:lnTo>
                  <a:lnTo>
                    <a:pt x="1905674" y="26655"/>
                  </a:lnTo>
                  <a:lnTo>
                    <a:pt x="1950004" y="12130"/>
                  </a:lnTo>
                  <a:lnTo>
                    <a:pt x="1970110" y="3740"/>
                  </a:lnTo>
                  <a:lnTo>
                    <a:pt x="2002561" y="0"/>
                  </a:lnTo>
                  <a:lnTo>
                    <a:pt x="2049508" y="9608"/>
                  </a:lnTo>
                  <a:lnTo>
                    <a:pt x="2071648" y="22607"/>
                  </a:lnTo>
                  <a:lnTo>
                    <a:pt x="2081865" y="35930"/>
                  </a:lnTo>
                  <a:lnTo>
                    <a:pt x="2103018" y="85529"/>
                  </a:lnTo>
                  <a:lnTo>
                    <a:pt x="2103018" y="103229"/>
                  </a:lnTo>
                </a:path>
              </a:pathLst>
            </a:custGeom>
            <a:ln w="38100" cap="flat" cmpd="sng" algn="ctr">
              <a:solidFill>
                <a:srgbClr val="0093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sp>
        <p:nvSpPr>
          <p:cNvPr id="114" name="Freeform 113"/>
          <p:cNvSpPr/>
          <p:nvPr/>
        </p:nvSpPr>
        <p:spPr>
          <a:xfrm>
            <a:off x="6710823" y="3929923"/>
            <a:ext cx="435511" cy="188492"/>
          </a:xfrm>
          <a:custGeom>
            <a:avLst/>
            <a:gdLst/>
            <a:ahLst/>
            <a:cxnLst/>
            <a:rect l="0" t="0" r="0" b="0"/>
            <a:pathLst>
              <a:path w="803561" h="348001">
                <a:moveTo>
                  <a:pt x="122097" y="55862"/>
                </a:moveTo>
                <a:lnTo>
                  <a:pt x="108002" y="51164"/>
                </a:lnTo>
                <a:lnTo>
                  <a:pt x="93215" y="51480"/>
                </a:lnTo>
                <a:lnTo>
                  <a:pt x="59685" y="59695"/>
                </a:lnTo>
                <a:lnTo>
                  <a:pt x="38158" y="72622"/>
                </a:lnTo>
                <a:lnTo>
                  <a:pt x="28083" y="85928"/>
                </a:lnTo>
                <a:lnTo>
                  <a:pt x="4290" y="144570"/>
                </a:lnTo>
                <a:lnTo>
                  <a:pt x="0" y="175673"/>
                </a:lnTo>
                <a:lnTo>
                  <a:pt x="5616" y="214357"/>
                </a:lnTo>
                <a:lnTo>
                  <a:pt x="14379" y="240493"/>
                </a:lnTo>
                <a:lnTo>
                  <a:pt x="40072" y="273617"/>
                </a:lnTo>
                <a:lnTo>
                  <a:pt x="66763" y="287006"/>
                </a:lnTo>
                <a:lnTo>
                  <a:pt x="99583" y="292503"/>
                </a:lnTo>
                <a:lnTo>
                  <a:pt x="161773" y="286994"/>
                </a:lnTo>
                <a:lnTo>
                  <a:pt x="219047" y="273739"/>
                </a:lnTo>
                <a:lnTo>
                  <a:pt x="245880" y="265190"/>
                </a:lnTo>
                <a:lnTo>
                  <a:pt x="258402" y="254115"/>
                </a:lnTo>
                <a:lnTo>
                  <a:pt x="282851" y="219566"/>
                </a:lnTo>
                <a:lnTo>
                  <a:pt x="295683" y="161597"/>
                </a:lnTo>
                <a:lnTo>
                  <a:pt x="298650" y="105563"/>
                </a:lnTo>
                <a:lnTo>
                  <a:pt x="303665" y="75177"/>
                </a:lnTo>
                <a:lnTo>
                  <a:pt x="307060" y="70706"/>
                </a:lnTo>
                <a:lnTo>
                  <a:pt x="311291" y="69692"/>
                </a:lnTo>
                <a:lnTo>
                  <a:pt x="316077" y="70982"/>
                </a:lnTo>
                <a:lnTo>
                  <a:pt x="320251" y="74792"/>
                </a:lnTo>
                <a:lnTo>
                  <a:pt x="334018" y="102104"/>
                </a:lnTo>
                <a:lnTo>
                  <a:pt x="339203" y="119682"/>
                </a:lnTo>
                <a:lnTo>
                  <a:pt x="342804" y="174499"/>
                </a:lnTo>
                <a:lnTo>
                  <a:pt x="340656" y="230327"/>
                </a:lnTo>
                <a:lnTo>
                  <a:pt x="331018" y="267764"/>
                </a:lnTo>
                <a:lnTo>
                  <a:pt x="327262" y="271865"/>
                </a:lnTo>
                <a:lnTo>
                  <a:pt x="322792" y="272632"/>
                </a:lnTo>
                <a:lnTo>
                  <a:pt x="317845" y="271177"/>
                </a:lnTo>
                <a:lnTo>
                  <a:pt x="313564" y="267257"/>
                </a:lnTo>
                <a:lnTo>
                  <a:pt x="306184" y="255034"/>
                </a:lnTo>
                <a:lnTo>
                  <a:pt x="304871" y="237146"/>
                </a:lnTo>
                <a:lnTo>
                  <a:pt x="308529" y="182113"/>
                </a:lnTo>
                <a:lnTo>
                  <a:pt x="315880" y="149103"/>
                </a:lnTo>
                <a:lnTo>
                  <a:pt x="345488" y="90936"/>
                </a:lnTo>
                <a:lnTo>
                  <a:pt x="384777" y="33991"/>
                </a:lnTo>
                <a:lnTo>
                  <a:pt x="415342" y="9986"/>
                </a:lnTo>
                <a:lnTo>
                  <a:pt x="432381" y="1711"/>
                </a:lnTo>
                <a:lnTo>
                  <a:pt x="449788" y="0"/>
                </a:lnTo>
                <a:lnTo>
                  <a:pt x="466375" y="3501"/>
                </a:lnTo>
                <a:lnTo>
                  <a:pt x="480302" y="11612"/>
                </a:lnTo>
                <a:lnTo>
                  <a:pt x="490425" y="24395"/>
                </a:lnTo>
                <a:lnTo>
                  <a:pt x="514257" y="82643"/>
                </a:lnTo>
                <a:lnTo>
                  <a:pt x="526557" y="131938"/>
                </a:lnTo>
                <a:lnTo>
                  <a:pt x="527873" y="193061"/>
                </a:lnTo>
                <a:lnTo>
                  <a:pt x="521053" y="221727"/>
                </a:lnTo>
                <a:lnTo>
                  <a:pt x="512143" y="236438"/>
                </a:lnTo>
                <a:lnTo>
                  <a:pt x="507014" y="239180"/>
                </a:lnTo>
                <a:lnTo>
                  <a:pt x="501626" y="239042"/>
                </a:lnTo>
                <a:lnTo>
                  <a:pt x="496069" y="236983"/>
                </a:lnTo>
                <a:lnTo>
                  <a:pt x="487271" y="226829"/>
                </a:lnTo>
                <a:lnTo>
                  <a:pt x="483549" y="219991"/>
                </a:lnTo>
                <a:lnTo>
                  <a:pt x="477084" y="162603"/>
                </a:lnTo>
                <a:lnTo>
                  <a:pt x="479015" y="129446"/>
                </a:lnTo>
                <a:lnTo>
                  <a:pt x="488440" y="100937"/>
                </a:lnTo>
                <a:lnTo>
                  <a:pt x="509244" y="64876"/>
                </a:lnTo>
                <a:lnTo>
                  <a:pt x="523283" y="52329"/>
                </a:lnTo>
                <a:lnTo>
                  <a:pt x="582477" y="19053"/>
                </a:lnTo>
                <a:lnTo>
                  <a:pt x="613605" y="13816"/>
                </a:lnTo>
                <a:lnTo>
                  <a:pt x="643042" y="16963"/>
                </a:lnTo>
                <a:lnTo>
                  <a:pt x="670448" y="28822"/>
                </a:lnTo>
                <a:lnTo>
                  <a:pt x="711558" y="61978"/>
                </a:lnTo>
                <a:lnTo>
                  <a:pt x="747460" y="121818"/>
                </a:lnTo>
                <a:lnTo>
                  <a:pt x="763051" y="162091"/>
                </a:lnTo>
                <a:lnTo>
                  <a:pt x="772185" y="218507"/>
                </a:lnTo>
                <a:lnTo>
                  <a:pt x="786001" y="274546"/>
                </a:lnTo>
                <a:lnTo>
                  <a:pt x="800950" y="332614"/>
                </a:lnTo>
                <a:lnTo>
                  <a:pt x="802400" y="348000"/>
                </a:lnTo>
                <a:lnTo>
                  <a:pt x="802787" y="347973"/>
                </a:lnTo>
                <a:lnTo>
                  <a:pt x="803560" y="33906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b-NO" sz="976"/>
          </a:p>
        </p:txBody>
      </p:sp>
      <p:sp>
        <p:nvSpPr>
          <p:cNvPr id="115" name="Freeform 114"/>
          <p:cNvSpPr/>
          <p:nvPr/>
        </p:nvSpPr>
        <p:spPr>
          <a:xfrm>
            <a:off x="3435887" y="4473881"/>
            <a:ext cx="94676" cy="57667"/>
          </a:xfrm>
          <a:custGeom>
            <a:avLst/>
            <a:gdLst/>
            <a:ahLst/>
            <a:cxnLst/>
            <a:rect l="0" t="0" r="0" b="0"/>
            <a:pathLst>
              <a:path w="173699" h="106257">
                <a:moveTo>
                  <a:pt x="38138" y="0"/>
                </a:moveTo>
                <a:lnTo>
                  <a:pt x="30089" y="20213"/>
                </a:lnTo>
                <a:lnTo>
                  <a:pt x="9714" y="54792"/>
                </a:lnTo>
                <a:lnTo>
                  <a:pt x="106" y="80153"/>
                </a:lnTo>
                <a:lnTo>
                  <a:pt x="0" y="87853"/>
                </a:lnTo>
                <a:lnTo>
                  <a:pt x="5126" y="101652"/>
                </a:lnTo>
                <a:lnTo>
                  <a:pt x="10230" y="105135"/>
                </a:lnTo>
                <a:lnTo>
                  <a:pt x="52673" y="106256"/>
                </a:lnTo>
                <a:lnTo>
                  <a:pt x="113359" y="98587"/>
                </a:lnTo>
                <a:lnTo>
                  <a:pt x="171084" y="97514"/>
                </a:lnTo>
                <a:lnTo>
                  <a:pt x="173698" y="97836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b-NO" sz="976"/>
          </a:p>
        </p:txBody>
      </p:sp>
      <p:grpSp>
        <p:nvGrpSpPr>
          <p:cNvPr id="31824" name="Group 120"/>
          <p:cNvGrpSpPr>
            <a:grpSpLocks/>
          </p:cNvGrpSpPr>
          <p:nvPr/>
        </p:nvGrpSpPr>
        <p:grpSpPr bwMode="auto">
          <a:xfrm>
            <a:off x="3490111" y="3830944"/>
            <a:ext cx="438953" cy="508669"/>
            <a:chOff x="2991359" y="2567396"/>
            <a:chExt cx="808736" cy="937274"/>
          </a:xfrm>
        </p:grpSpPr>
        <p:sp>
          <p:nvSpPr>
            <p:cNvPr id="116" name="Freeform 115"/>
            <p:cNvSpPr/>
            <p:nvPr/>
          </p:nvSpPr>
          <p:spPr>
            <a:xfrm>
              <a:off x="2991359" y="3195417"/>
              <a:ext cx="9515" cy="309253"/>
            </a:xfrm>
            <a:custGeom>
              <a:avLst/>
              <a:gdLst/>
              <a:ahLst/>
              <a:cxnLst/>
              <a:rect l="0" t="0" r="0" b="0"/>
              <a:pathLst>
                <a:path w="8851" h="309757">
                  <a:moveTo>
                    <a:pt x="8850" y="0"/>
                  </a:moveTo>
                  <a:lnTo>
                    <a:pt x="7867" y="59399"/>
                  </a:lnTo>
                  <a:lnTo>
                    <a:pt x="3751" y="88728"/>
                  </a:lnTo>
                  <a:lnTo>
                    <a:pt x="7984" y="144972"/>
                  </a:lnTo>
                  <a:lnTo>
                    <a:pt x="8736" y="203609"/>
                  </a:lnTo>
                  <a:lnTo>
                    <a:pt x="7851" y="261579"/>
                  </a:lnTo>
                  <a:lnTo>
                    <a:pt x="0" y="30975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3173722" y="3168456"/>
              <a:ext cx="301294" cy="229958"/>
            </a:xfrm>
            <a:custGeom>
              <a:avLst/>
              <a:gdLst/>
              <a:ahLst/>
              <a:cxnLst/>
              <a:rect l="0" t="0" r="0" b="0"/>
              <a:pathLst>
                <a:path w="300371" h="229236">
                  <a:moveTo>
                    <a:pt x="47323" y="229235"/>
                  </a:moveTo>
                  <a:lnTo>
                    <a:pt x="34175" y="214121"/>
                  </a:lnTo>
                  <a:lnTo>
                    <a:pt x="5011" y="155445"/>
                  </a:lnTo>
                  <a:lnTo>
                    <a:pt x="0" y="134488"/>
                  </a:lnTo>
                  <a:lnTo>
                    <a:pt x="7171" y="83277"/>
                  </a:lnTo>
                  <a:lnTo>
                    <a:pt x="19033" y="45252"/>
                  </a:lnTo>
                  <a:lnTo>
                    <a:pt x="28521" y="30774"/>
                  </a:lnTo>
                  <a:lnTo>
                    <a:pt x="41917" y="20405"/>
                  </a:lnTo>
                  <a:lnTo>
                    <a:pt x="74553" y="5737"/>
                  </a:lnTo>
                  <a:lnTo>
                    <a:pt x="127841" y="0"/>
                  </a:lnTo>
                  <a:lnTo>
                    <a:pt x="150960" y="1484"/>
                  </a:lnTo>
                  <a:lnTo>
                    <a:pt x="195229" y="18461"/>
                  </a:lnTo>
                  <a:lnTo>
                    <a:pt x="250653" y="52375"/>
                  </a:lnTo>
                  <a:lnTo>
                    <a:pt x="274738" y="72597"/>
                  </a:lnTo>
                  <a:lnTo>
                    <a:pt x="291709" y="97272"/>
                  </a:lnTo>
                  <a:lnTo>
                    <a:pt x="300370" y="11617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18" name="Freeform 117"/>
            <p:cNvSpPr/>
            <p:nvPr/>
          </p:nvSpPr>
          <p:spPr>
            <a:xfrm>
              <a:off x="3213365" y="3415859"/>
              <a:ext cx="1586" cy="4758"/>
            </a:xfrm>
            <a:custGeom>
              <a:avLst/>
              <a:gdLst/>
              <a:ahLst/>
              <a:cxnLst/>
              <a:rect l="0" t="0" r="0" b="0"/>
              <a:pathLst>
                <a:path w="2447" h="3740">
                  <a:moveTo>
                    <a:pt x="2446" y="3739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19" name="Freeform 118"/>
            <p:cNvSpPr/>
            <p:nvPr/>
          </p:nvSpPr>
          <p:spPr>
            <a:xfrm>
              <a:off x="3088091" y="2654621"/>
              <a:ext cx="260064" cy="334628"/>
            </a:xfrm>
            <a:custGeom>
              <a:avLst/>
              <a:gdLst/>
              <a:ahLst/>
              <a:cxnLst/>
              <a:rect l="0" t="0" r="0" b="0"/>
              <a:pathLst>
                <a:path w="260024" h="334048">
                  <a:moveTo>
                    <a:pt x="159303" y="0"/>
                  </a:moveTo>
                  <a:lnTo>
                    <a:pt x="123417" y="2622"/>
                  </a:lnTo>
                  <a:lnTo>
                    <a:pt x="61132" y="8304"/>
                  </a:lnTo>
                  <a:lnTo>
                    <a:pt x="14588" y="8742"/>
                  </a:lnTo>
                  <a:lnTo>
                    <a:pt x="8742" y="11729"/>
                  </a:lnTo>
                  <a:lnTo>
                    <a:pt x="6812" y="16669"/>
                  </a:lnTo>
                  <a:lnTo>
                    <a:pt x="23866" y="79957"/>
                  </a:lnTo>
                  <a:lnTo>
                    <a:pt x="38386" y="128641"/>
                  </a:lnTo>
                  <a:lnTo>
                    <a:pt x="42307" y="133945"/>
                  </a:lnTo>
                  <a:lnTo>
                    <a:pt x="46889" y="135515"/>
                  </a:lnTo>
                  <a:lnTo>
                    <a:pt x="51910" y="134594"/>
                  </a:lnTo>
                  <a:lnTo>
                    <a:pt x="68372" y="123902"/>
                  </a:lnTo>
                  <a:lnTo>
                    <a:pt x="85706" y="108278"/>
                  </a:lnTo>
                  <a:lnTo>
                    <a:pt x="102665" y="102208"/>
                  </a:lnTo>
                  <a:lnTo>
                    <a:pt x="123314" y="100494"/>
                  </a:lnTo>
                  <a:lnTo>
                    <a:pt x="175566" y="109955"/>
                  </a:lnTo>
                  <a:lnTo>
                    <a:pt x="198430" y="122939"/>
                  </a:lnTo>
                  <a:lnTo>
                    <a:pt x="229818" y="153337"/>
                  </a:lnTo>
                  <a:lnTo>
                    <a:pt x="245098" y="177858"/>
                  </a:lnTo>
                  <a:lnTo>
                    <a:pt x="259070" y="212573"/>
                  </a:lnTo>
                  <a:lnTo>
                    <a:pt x="260023" y="230180"/>
                  </a:lnTo>
                  <a:lnTo>
                    <a:pt x="252621" y="265520"/>
                  </a:lnTo>
                  <a:lnTo>
                    <a:pt x="239835" y="287362"/>
                  </a:lnTo>
                  <a:lnTo>
                    <a:pt x="223591" y="306290"/>
                  </a:lnTo>
                  <a:lnTo>
                    <a:pt x="201624" y="319655"/>
                  </a:lnTo>
                  <a:lnTo>
                    <a:pt x="165805" y="331998"/>
                  </a:lnTo>
                  <a:lnTo>
                    <a:pt x="129325" y="334047"/>
                  </a:lnTo>
                  <a:lnTo>
                    <a:pt x="80366" y="323821"/>
                  </a:lnTo>
                  <a:lnTo>
                    <a:pt x="58011" y="310755"/>
                  </a:lnTo>
                  <a:lnTo>
                    <a:pt x="15848" y="271291"/>
                  </a:lnTo>
                  <a:lnTo>
                    <a:pt x="0" y="247805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20" name="Freeform 119"/>
            <p:cNvSpPr/>
            <p:nvPr/>
          </p:nvSpPr>
          <p:spPr>
            <a:xfrm>
              <a:off x="3460743" y="2567396"/>
              <a:ext cx="339352" cy="439297"/>
            </a:xfrm>
            <a:custGeom>
              <a:avLst/>
              <a:gdLst/>
              <a:ahLst/>
              <a:cxnLst/>
              <a:rect l="0" t="0" r="0" b="0"/>
              <a:pathLst>
                <a:path w="339677" h="439383">
                  <a:moveTo>
                    <a:pt x="0" y="78806"/>
                  </a:moveTo>
                  <a:lnTo>
                    <a:pt x="8049" y="58593"/>
                  </a:lnTo>
                  <a:lnTo>
                    <a:pt x="23145" y="40585"/>
                  </a:lnTo>
                  <a:lnTo>
                    <a:pt x="45864" y="23777"/>
                  </a:lnTo>
                  <a:lnTo>
                    <a:pt x="88714" y="5578"/>
                  </a:lnTo>
                  <a:lnTo>
                    <a:pt x="145031" y="0"/>
                  </a:lnTo>
                  <a:lnTo>
                    <a:pt x="196583" y="4020"/>
                  </a:lnTo>
                  <a:lnTo>
                    <a:pt x="228039" y="16221"/>
                  </a:lnTo>
                  <a:lnTo>
                    <a:pt x="251345" y="36990"/>
                  </a:lnTo>
                  <a:lnTo>
                    <a:pt x="266008" y="61827"/>
                  </a:lnTo>
                  <a:lnTo>
                    <a:pt x="268023" y="81749"/>
                  </a:lnTo>
                  <a:lnTo>
                    <a:pt x="261305" y="121890"/>
                  </a:lnTo>
                  <a:lnTo>
                    <a:pt x="248636" y="149262"/>
                  </a:lnTo>
                  <a:lnTo>
                    <a:pt x="235391" y="161910"/>
                  </a:lnTo>
                  <a:lnTo>
                    <a:pt x="173113" y="195797"/>
                  </a:lnTo>
                  <a:lnTo>
                    <a:pt x="153313" y="199636"/>
                  </a:lnTo>
                  <a:lnTo>
                    <a:pt x="124750" y="197100"/>
                  </a:lnTo>
                  <a:lnTo>
                    <a:pt x="97603" y="190121"/>
                  </a:lnTo>
                  <a:lnTo>
                    <a:pt x="92603" y="185467"/>
                  </a:lnTo>
                  <a:lnTo>
                    <a:pt x="90252" y="179414"/>
                  </a:lnTo>
                  <a:lnTo>
                    <a:pt x="89669" y="172428"/>
                  </a:lnTo>
                  <a:lnTo>
                    <a:pt x="93213" y="167772"/>
                  </a:lnTo>
                  <a:lnTo>
                    <a:pt x="107641" y="162597"/>
                  </a:lnTo>
                  <a:lnTo>
                    <a:pt x="148953" y="160259"/>
                  </a:lnTo>
                  <a:lnTo>
                    <a:pt x="211367" y="173625"/>
                  </a:lnTo>
                  <a:lnTo>
                    <a:pt x="256519" y="192711"/>
                  </a:lnTo>
                  <a:lnTo>
                    <a:pt x="297427" y="226467"/>
                  </a:lnTo>
                  <a:lnTo>
                    <a:pt x="320469" y="257006"/>
                  </a:lnTo>
                  <a:lnTo>
                    <a:pt x="338725" y="304916"/>
                  </a:lnTo>
                  <a:lnTo>
                    <a:pt x="339676" y="324836"/>
                  </a:lnTo>
                  <a:lnTo>
                    <a:pt x="332274" y="361661"/>
                  </a:lnTo>
                  <a:lnTo>
                    <a:pt x="319488" y="388458"/>
                  </a:lnTo>
                  <a:lnTo>
                    <a:pt x="298545" y="410384"/>
                  </a:lnTo>
                  <a:lnTo>
                    <a:pt x="273656" y="424638"/>
                  </a:lnTo>
                  <a:lnTo>
                    <a:pt x="231751" y="437281"/>
                  </a:lnTo>
                  <a:lnTo>
                    <a:pt x="197268" y="439382"/>
                  </a:lnTo>
                  <a:lnTo>
                    <a:pt x="133884" y="426454"/>
                  </a:lnTo>
                  <a:lnTo>
                    <a:pt x="107521" y="416943"/>
                  </a:lnTo>
                  <a:lnTo>
                    <a:pt x="86817" y="401124"/>
                  </a:lnTo>
                  <a:lnTo>
                    <a:pt x="74314" y="386278"/>
                  </a:lnTo>
                  <a:lnTo>
                    <a:pt x="73143" y="380156"/>
                  </a:lnTo>
                  <a:lnTo>
                    <a:pt x="75313" y="375091"/>
                  </a:lnTo>
                  <a:lnTo>
                    <a:pt x="88502" y="36201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31825" name="Group 124"/>
          <p:cNvGrpSpPr>
            <a:grpSpLocks/>
          </p:cNvGrpSpPr>
          <p:nvPr/>
        </p:nvGrpSpPr>
        <p:grpSpPr bwMode="auto">
          <a:xfrm>
            <a:off x="5169322" y="3908406"/>
            <a:ext cx="840036" cy="170417"/>
            <a:chOff x="6087495" y="2710630"/>
            <a:chExt cx="1550206" cy="314169"/>
          </a:xfrm>
        </p:grpSpPr>
        <p:sp>
          <p:nvSpPr>
            <p:cNvPr id="122" name="Freeform 121"/>
            <p:cNvSpPr/>
            <p:nvPr/>
          </p:nvSpPr>
          <p:spPr>
            <a:xfrm>
              <a:off x="6087495" y="2710630"/>
              <a:ext cx="54003" cy="107896"/>
            </a:xfrm>
            <a:custGeom>
              <a:avLst/>
              <a:gdLst/>
              <a:ahLst/>
              <a:cxnLst/>
              <a:rect l="0" t="0" r="0" b="0"/>
              <a:pathLst>
                <a:path w="54290" h="107895">
                  <a:moveTo>
                    <a:pt x="46994" y="0"/>
                  </a:moveTo>
                  <a:lnTo>
                    <a:pt x="46045" y="349"/>
                  </a:lnTo>
                  <a:lnTo>
                    <a:pt x="15046" y="21682"/>
                  </a:lnTo>
                  <a:lnTo>
                    <a:pt x="763" y="43688"/>
                  </a:lnTo>
                  <a:lnTo>
                    <a:pt x="0" y="50917"/>
                  </a:lnTo>
                  <a:lnTo>
                    <a:pt x="4398" y="64194"/>
                  </a:lnTo>
                  <a:lnTo>
                    <a:pt x="17930" y="82725"/>
                  </a:lnTo>
                  <a:lnTo>
                    <a:pt x="39094" y="100672"/>
                  </a:lnTo>
                  <a:lnTo>
                    <a:pt x="54289" y="10789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23" name="Freeform 122"/>
            <p:cNvSpPr/>
            <p:nvPr/>
          </p:nvSpPr>
          <p:spPr>
            <a:xfrm>
              <a:off x="6176441" y="2961331"/>
              <a:ext cx="50826" cy="63468"/>
            </a:xfrm>
            <a:custGeom>
              <a:avLst/>
              <a:gdLst/>
              <a:ahLst/>
              <a:cxnLst/>
              <a:rect l="0" t="0" r="0" b="0"/>
              <a:pathLst>
                <a:path w="50892" h="63654">
                  <a:moveTo>
                    <a:pt x="50891" y="63653"/>
                  </a:moveTo>
                  <a:lnTo>
                    <a:pt x="39523" y="63285"/>
                  </a:lnTo>
                  <a:lnTo>
                    <a:pt x="19689" y="56057"/>
                  </a:lnTo>
                  <a:lnTo>
                    <a:pt x="6286" y="43667"/>
                  </a:lnTo>
                  <a:lnTo>
                    <a:pt x="1334" y="36232"/>
                  </a:lnTo>
                  <a:lnTo>
                    <a:pt x="0" y="28326"/>
                  </a:lnTo>
                  <a:lnTo>
                    <a:pt x="3763" y="11675"/>
                  </a:lnTo>
                  <a:lnTo>
                    <a:pt x="12338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7515399" y="2794725"/>
              <a:ext cx="122302" cy="187232"/>
            </a:xfrm>
            <a:custGeom>
              <a:avLst/>
              <a:gdLst/>
              <a:ahLst/>
              <a:cxnLst/>
              <a:rect l="0" t="0" r="0" b="0"/>
              <a:pathLst>
                <a:path w="122092" h="188251">
                  <a:moveTo>
                    <a:pt x="0" y="16193"/>
                  </a:moveTo>
                  <a:lnTo>
                    <a:pt x="9760" y="6477"/>
                  </a:lnTo>
                  <a:lnTo>
                    <a:pt x="17703" y="2167"/>
                  </a:lnTo>
                  <a:lnTo>
                    <a:pt x="34395" y="0"/>
                  </a:lnTo>
                  <a:lnTo>
                    <a:pt x="42978" y="799"/>
                  </a:lnTo>
                  <a:lnTo>
                    <a:pt x="60378" y="9553"/>
                  </a:lnTo>
                  <a:lnTo>
                    <a:pt x="75980" y="23277"/>
                  </a:lnTo>
                  <a:lnTo>
                    <a:pt x="90292" y="48573"/>
                  </a:lnTo>
                  <a:lnTo>
                    <a:pt x="101314" y="91861"/>
                  </a:lnTo>
                  <a:lnTo>
                    <a:pt x="105952" y="149043"/>
                  </a:lnTo>
                  <a:lnTo>
                    <a:pt x="122091" y="18825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sp>
        <p:nvSpPr>
          <p:cNvPr id="126" name="Freeform 125"/>
          <p:cNvSpPr/>
          <p:nvPr/>
        </p:nvSpPr>
        <p:spPr>
          <a:xfrm>
            <a:off x="3614911" y="4219116"/>
            <a:ext cx="171278" cy="105865"/>
          </a:xfrm>
          <a:custGeom>
            <a:avLst/>
            <a:gdLst/>
            <a:ahLst/>
            <a:cxnLst/>
            <a:rect l="0" t="0" r="0" b="0"/>
            <a:pathLst>
              <a:path w="315065" h="194866">
                <a:moveTo>
                  <a:pt x="0" y="133478"/>
                </a:moveTo>
                <a:lnTo>
                  <a:pt x="24636" y="165735"/>
                </a:lnTo>
                <a:lnTo>
                  <a:pt x="46306" y="178874"/>
                </a:lnTo>
                <a:lnTo>
                  <a:pt x="81041" y="191140"/>
                </a:lnTo>
                <a:lnTo>
                  <a:pt x="136274" y="194865"/>
                </a:lnTo>
                <a:lnTo>
                  <a:pt x="194236" y="183062"/>
                </a:lnTo>
                <a:lnTo>
                  <a:pt x="247764" y="153561"/>
                </a:lnTo>
                <a:lnTo>
                  <a:pt x="306651" y="101013"/>
                </a:lnTo>
                <a:lnTo>
                  <a:pt x="313292" y="83977"/>
                </a:lnTo>
                <a:lnTo>
                  <a:pt x="315064" y="73927"/>
                </a:lnTo>
                <a:lnTo>
                  <a:pt x="311787" y="54893"/>
                </a:lnTo>
                <a:lnTo>
                  <a:pt x="298885" y="30214"/>
                </a:lnTo>
                <a:lnTo>
                  <a:pt x="276906" y="4256"/>
                </a:lnTo>
                <a:lnTo>
                  <a:pt x="273106" y="1112"/>
                </a:lnTo>
                <a:lnTo>
                  <a:pt x="270572" y="0"/>
                </a:lnTo>
                <a:lnTo>
                  <a:pt x="265505" y="726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b-NO" sz="976"/>
          </a:p>
        </p:txBody>
      </p:sp>
      <p:grpSp>
        <p:nvGrpSpPr>
          <p:cNvPr id="31827" name="Group 128"/>
          <p:cNvGrpSpPr>
            <a:grpSpLocks/>
          </p:cNvGrpSpPr>
          <p:nvPr/>
        </p:nvGrpSpPr>
        <p:grpSpPr bwMode="auto">
          <a:xfrm>
            <a:off x="3564130" y="4438592"/>
            <a:ext cx="241855" cy="185910"/>
            <a:chOff x="3127863" y="3687163"/>
            <a:chExt cx="445006" cy="343617"/>
          </a:xfrm>
        </p:grpSpPr>
        <p:sp>
          <p:nvSpPr>
            <p:cNvPr id="127" name="Freeform 126"/>
            <p:cNvSpPr/>
            <p:nvPr/>
          </p:nvSpPr>
          <p:spPr>
            <a:xfrm>
              <a:off x="3127863" y="3779431"/>
              <a:ext cx="12669" cy="229078"/>
            </a:xfrm>
            <a:custGeom>
              <a:avLst/>
              <a:gdLst/>
              <a:ahLst/>
              <a:cxnLst/>
              <a:rect l="0" t="0" r="0" b="0"/>
              <a:pathLst>
                <a:path w="12644" h="230106">
                  <a:moveTo>
                    <a:pt x="5099" y="0"/>
                  </a:moveTo>
                  <a:lnTo>
                    <a:pt x="2477" y="35887"/>
                  </a:lnTo>
                  <a:lnTo>
                    <a:pt x="0" y="53317"/>
                  </a:lnTo>
                  <a:lnTo>
                    <a:pt x="5505" y="112304"/>
                  </a:lnTo>
                  <a:lnTo>
                    <a:pt x="12643" y="163640"/>
                  </a:lnTo>
                  <a:lnTo>
                    <a:pt x="6772" y="209188"/>
                  </a:lnTo>
                  <a:lnTo>
                    <a:pt x="5099" y="230105"/>
                  </a:lnTo>
                </a:path>
              </a:pathLst>
            </a:custGeom>
            <a:ln w="38100" cap="flat" cmpd="sng" algn="ctr">
              <a:solidFill>
                <a:srgbClr val="0093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28" name="Freeform 127"/>
            <p:cNvSpPr/>
            <p:nvPr/>
          </p:nvSpPr>
          <p:spPr>
            <a:xfrm>
              <a:off x="3325820" y="3687163"/>
              <a:ext cx="247049" cy="343617"/>
            </a:xfrm>
            <a:custGeom>
              <a:avLst/>
              <a:gdLst/>
              <a:ahLst/>
              <a:cxnLst/>
              <a:rect l="0" t="0" r="0" b="0"/>
              <a:pathLst>
                <a:path w="246864" h="343617">
                  <a:moveTo>
                    <a:pt x="205215" y="21060"/>
                  </a:moveTo>
                  <a:lnTo>
                    <a:pt x="145815" y="12047"/>
                  </a:lnTo>
                  <a:lnTo>
                    <a:pt x="99348" y="0"/>
                  </a:lnTo>
                  <a:lnTo>
                    <a:pt x="92353" y="1120"/>
                  </a:lnTo>
                  <a:lnTo>
                    <a:pt x="86706" y="4817"/>
                  </a:lnTo>
                  <a:lnTo>
                    <a:pt x="81958" y="10231"/>
                  </a:lnTo>
                  <a:lnTo>
                    <a:pt x="79776" y="16791"/>
                  </a:lnTo>
                  <a:lnTo>
                    <a:pt x="81048" y="72779"/>
                  </a:lnTo>
                  <a:lnTo>
                    <a:pt x="81277" y="130419"/>
                  </a:lnTo>
                  <a:lnTo>
                    <a:pt x="81302" y="165674"/>
                  </a:lnTo>
                  <a:lnTo>
                    <a:pt x="84255" y="172537"/>
                  </a:lnTo>
                  <a:lnTo>
                    <a:pt x="89175" y="176129"/>
                  </a:lnTo>
                  <a:lnTo>
                    <a:pt x="95404" y="177541"/>
                  </a:lnTo>
                  <a:lnTo>
                    <a:pt x="137726" y="170364"/>
                  </a:lnTo>
                  <a:lnTo>
                    <a:pt x="158502" y="167069"/>
                  </a:lnTo>
                  <a:lnTo>
                    <a:pt x="204891" y="175432"/>
                  </a:lnTo>
                  <a:lnTo>
                    <a:pt x="226971" y="188299"/>
                  </a:lnTo>
                  <a:lnTo>
                    <a:pt x="237174" y="201590"/>
                  </a:lnTo>
                  <a:lnTo>
                    <a:pt x="244003" y="218315"/>
                  </a:lnTo>
                  <a:lnTo>
                    <a:pt x="246863" y="248861"/>
                  </a:lnTo>
                  <a:lnTo>
                    <a:pt x="236934" y="295112"/>
                  </a:lnTo>
                  <a:lnTo>
                    <a:pt x="232261" y="302097"/>
                  </a:lnTo>
                  <a:lnTo>
                    <a:pt x="199962" y="328552"/>
                  </a:lnTo>
                  <a:lnTo>
                    <a:pt x="182558" y="334726"/>
                  </a:lnTo>
                  <a:lnTo>
                    <a:pt x="125905" y="343616"/>
                  </a:lnTo>
                  <a:lnTo>
                    <a:pt x="65487" y="337391"/>
                  </a:lnTo>
                  <a:lnTo>
                    <a:pt x="47729" y="331772"/>
                  </a:lnTo>
                  <a:lnTo>
                    <a:pt x="14088" y="306565"/>
                  </a:lnTo>
                  <a:lnTo>
                    <a:pt x="645" y="284624"/>
                  </a:lnTo>
                  <a:lnTo>
                    <a:pt x="0" y="277404"/>
                  </a:lnTo>
                  <a:lnTo>
                    <a:pt x="4528" y="264138"/>
                  </a:lnTo>
                  <a:lnTo>
                    <a:pt x="22833" y="245612"/>
                  </a:lnTo>
                  <a:lnTo>
                    <a:pt x="41227" y="238863"/>
                  </a:lnTo>
                  <a:lnTo>
                    <a:pt x="61530" y="236847"/>
                  </a:lnTo>
                  <a:lnTo>
                    <a:pt x="87579" y="241241"/>
                  </a:lnTo>
                  <a:lnTo>
                    <a:pt x="107863" y="251165"/>
                  </a:lnTo>
                </a:path>
              </a:pathLst>
            </a:custGeom>
            <a:ln w="38100" cap="flat" cmpd="sng" algn="ctr">
              <a:solidFill>
                <a:srgbClr val="0093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31828" name="Group 131"/>
          <p:cNvGrpSpPr>
            <a:grpSpLocks/>
          </p:cNvGrpSpPr>
          <p:nvPr/>
        </p:nvGrpSpPr>
        <p:grpSpPr bwMode="auto">
          <a:xfrm>
            <a:off x="5327690" y="3624378"/>
            <a:ext cx="345998" cy="201402"/>
            <a:chOff x="6380519" y="2186594"/>
            <a:chExt cx="637671" cy="370570"/>
          </a:xfrm>
        </p:grpSpPr>
        <p:sp>
          <p:nvSpPr>
            <p:cNvPr id="130" name="Freeform 129"/>
            <p:cNvSpPr/>
            <p:nvPr/>
          </p:nvSpPr>
          <p:spPr>
            <a:xfrm>
              <a:off x="6380519" y="2186594"/>
              <a:ext cx="326767" cy="370570"/>
            </a:xfrm>
            <a:custGeom>
              <a:avLst/>
              <a:gdLst/>
              <a:ahLst/>
              <a:cxnLst/>
              <a:rect l="0" t="0" r="0" b="0"/>
              <a:pathLst>
                <a:path w="326008" h="370570">
                  <a:moveTo>
                    <a:pt x="265962" y="43650"/>
                  </a:moveTo>
                  <a:lnTo>
                    <a:pt x="208249" y="9662"/>
                  </a:lnTo>
                  <a:lnTo>
                    <a:pt x="190488" y="3960"/>
                  </a:lnTo>
                  <a:lnTo>
                    <a:pt x="135545" y="0"/>
                  </a:lnTo>
                  <a:lnTo>
                    <a:pt x="77077" y="4176"/>
                  </a:lnTo>
                  <a:lnTo>
                    <a:pt x="46432" y="16439"/>
                  </a:lnTo>
                  <a:lnTo>
                    <a:pt x="4076" y="49751"/>
                  </a:lnTo>
                  <a:lnTo>
                    <a:pt x="904" y="57551"/>
                  </a:lnTo>
                  <a:lnTo>
                    <a:pt x="0" y="76706"/>
                  </a:lnTo>
                  <a:lnTo>
                    <a:pt x="3102" y="85355"/>
                  </a:lnTo>
                  <a:lnTo>
                    <a:pt x="14416" y="100208"/>
                  </a:lnTo>
                  <a:lnTo>
                    <a:pt x="37371" y="114930"/>
                  </a:lnTo>
                  <a:lnTo>
                    <a:pt x="98881" y="137907"/>
                  </a:lnTo>
                  <a:lnTo>
                    <a:pt x="158947" y="155740"/>
                  </a:lnTo>
                  <a:lnTo>
                    <a:pt x="218872" y="173451"/>
                  </a:lnTo>
                  <a:lnTo>
                    <a:pt x="246437" y="183286"/>
                  </a:lnTo>
                  <a:lnTo>
                    <a:pt x="298227" y="226707"/>
                  </a:lnTo>
                  <a:lnTo>
                    <a:pt x="314910" y="257250"/>
                  </a:lnTo>
                  <a:lnTo>
                    <a:pt x="323624" y="283942"/>
                  </a:lnTo>
                  <a:lnTo>
                    <a:pt x="326007" y="305161"/>
                  </a:lnTo>
                  <a:lnTo>
                    <a:pt x="321822" y="322458"/>
                  </a:lnTo>
                  <a:lnTo>
                    <a:pt x="317952" y="329824"/>
                  </a:lnTo>
                  <a:lnTo>
                    <a:pt x="305786" y="340631"/>
                  </a:lnTo>
                  <a:lnTo>
                    <a:pt x="273938" y="355581"/>
                  </a:lnTo>
                  <a:lnTo>
                    <a:pt x="213814" y="368382"/>
                  </a:lnTo>
                  <a:lnTo>
                    <a:pt x="161151" y="370569"/>
                  </a:lnTo>
                  <a:lnTo>
                    <a:pt x="101002" y="368413"/>
                  </a:lnTo>
                  <a:lnTo>
                    <a:pt x="63039" y="358774"/>
                  </a:lnTo>
                  <a:lnTo>
                    <a:pt x="40743" y="345600"/>
                  </a:lnTo>
                  <a:lnTo>
                    <a:pt x="36164" y="338369"/>
                  </a:lnTo>
                  <a:lnTo>
                    <a:pt x="31077" y="319844"/>
                  </a:lnTo>
                  <a:lnTo>
                    <a:pt x="32671" y="311365"/>
                  </a:lnTo>
                  <a:lnTo>
                    <a:pt x="42308" y="296698"/>
                  </a:lnTo>
                  <a:lnTo>
                    <a:pt x="103358" y="241363"/>
                  </a:lnTo>
                  <a:lnTo>
                    <a:pt x="153019" y="207053"/>
                  </a:lnTo>
                  <a:lnTo>
                    <a:pt x="201028" y="148437"/>
                  </a:lnTo>
                  <a:lnTo>
                    <a:pt x="218752" y="122882"/>
                  </a:lnTo>
                  <a:lnTo>
                    <a:pt x="222690" y="102793"/>
                  </a:lnTo>
                  <a:lnTo>
                    <a:pt x="217206" y="62544"/>
                  </a:lnTo>
                  <a:lnTo>
                    <a:pt x="204752" y="39851"/>
                  </a:lnTo>
                  <a:lnTo>
                    <a:pt x="183908" y="20672"/>
                  </a:lnTo>
                  <a:lnTo>
                    <a:pt x="176842" y="17514"/>
                  </a:lnTo>
                  <a:lnTo>
                    <a:pt x="150909" y="1709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31" name="Freeform 130"/>
            <p:cNvSpPr/>
            <p:nvPr/>
          </p:nvSpPr>
          <p:spPr>
            <a:xfrm>
              <a:off x="6785011" y="2338623"/>
              <a:ext cx="233179" cy="201121"/>
            </a:xfrm>
            <a:custGeom>
              <a:avLst/>
              <a:gdLst/>
              <a:ahLst/>
              <a:cxnLst/>
              <a:rect l="0" t="0" r="0" b="0"/>
              <a:pathLst>
                <a:path w="233408" h="201744">
                  <a:moveTo>
                    <a:pt x="224556" y="33590"/>
                  </a:moveTo>
                  <a:lnTo>
                    <a:pt x="209441" y="20442"/>
                  </a:lnTo>
                  <a:lnTo>
                    <a:pt x="170630" y="4300"/>
                  </a:lnTo>
                  <a:lnTo>
                    <a:pt x="139962" y="0"/>
                  </a:lnTo>
                  <a:lnTo>
                    <a:pt x="85313" y="8055"/>
                  </a:lnTo>
                  <a:lnTo>
                    <a:pt x="57102" y="18812"/>
                  </a:lnTo>
                  <a:lnTo>
                    <a:pt x="25838" y="40067"/>
                  </a:lnTo>
                  <a:lnTo>
                    <a:pt x="11509" y="62059"/>
                  </a:lnTo>
                  <a:lnTo>
                    <a:pt x="1036" y="87260"/>
                  </a:lnTo>
                  <a:lnTo>
                    <a:pt x="0" y="104644"/>
                  </a:lnTo>
                  <a:lnTo>
                    <a:pt x="3801" y="121220"/>
                  </a:lnTo>
                  <a:lnTo>
                    <a:pt x="12047" y="135143"/>
                  </a:lnTo>
                  <a:lnTo>
                    <a:pt x="32444" y="154039"/>
                  </a:lnTo>
                  <a:lnTo>
                    <a:pt x="87880" y="182279"/>
                  </a:lnTo>
                  <a:lnTo>
                    <a:pt x="139577" y="191780"/>
                  </a:lnTo>
                  <a:lnTo>
                    <a:pt x="200643" y="200237"/>
                  </a:lnTo>
                  <a:lnTo>
                    <a:pt x="233407" y="20174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31829" name="Group 136"/>
          <p:cNvGrpSpPr>
            <a:grpSpLocks/>
          </p:cNvGrpSpPr>
          <p:nvPr/>
        </p:nvGrpSpPr>
        <p:grpSpPr bwMode="auto">
          <a:xfrm>
            <a:off x="6161701" y="3609746"/>
            <a:ext cx="871021" cy="216034"/>
            <a:chOff x="7919220" y="2159443"/>
            <a:chExt cx="1606317" cy="398100"/>
          </a:xfrm>
        </p:grpSpPr>
        <p:sp>
          <p:nvSpPr>
            <p:cNvPr id="133" name="Freeform 132"/>
            <p:cNvSpPr/>
            <p:nvPr/>
          </p:nvSpPr>
          <p:spPr>
            <a:xfrm>
              <a:off x="7919220" y="2161030"/>
              <a:ext cx="379358" cy="386997"/>
            </a:xfrm>
            <a:custGeom>
              <a:avLst/>
              <a:gdLst/>
              <a:ahLst/>
              <a:cxnLst/>
              <a:rect l="0" t="0" r="0" b="0"/>
              <a:pathLst>
                <a:path w="379964" h="387793">
                  <a:moveTo>
                    <a:pt x="293742" y="60990"/>
                  </a:moveTo>
                  <a:lnTo>
                    <a:pt x="298440" y="46895"/>
                  </a:lnTo>
                  <a:lnTo>
                    <a:pt x="296874" y="41760"/>
                  </a:lnTo>
                  <a:lnTo>
                    <a:pt x="292880" y="37353"/>
                  </a:lnTo>
                  <a:lnTo>
                    <a:pt x="247693" y="6340"/>
                  </a:lnTo>
                  <a:lnTo>
                    <a:pt x="185750" y="0"/>
                  </a:lnTo>
                  <a:lnTo>
                    <a:pt x="122585" y="1132"/>
                  </a:lnTo>
                  <a:lnTo>
                    <a:pt x="63375" y="25280"/>
                  </a:lnTo>
                  <a:lnTo>
                    <a:pt x="46804" y="32335"/>
                  </a:lnTo>
                  <a:lnTo>
                    <a:pt x="13989" y="58540"/>
                  </a:lnTo>
                  <a:lnTo>
                    <a:pt x="633" y="80586"/>
                  </a:lnTo>
                  <a:lnTo>
                    <a:pt x="0" y="88804"/>
                  </a:lnTo>
                  <a:lnTo>
                    <a:pt x="4543" y="105803"/>
                  </a:lnTo>
                  <a:lnTo>
                    <a:pt x="15739" y="117946"/>
                  </a:lnTo>
                  <a:lnTo>
                    <a:pt x="46964" y="133755"/>
                  </a:lnTo>
                  <a:lnTo>
                    <a:pt x="99951" y="149361"/>
                  </a:lnTo>
                  <a:lnTo>
                    <a:pt x="158160" y="164225"/>
                  </a:lnTo>
                  <a:lnTo>
                    <a:pt x="212358" y="178990"/>
                  </a:lnTo>
                  <a:lnTo>
                    <a:pt x="274660" y="196692"/>
                  </a:lnTo>
                  <a:lnTo>
                    <a:pt x="310186" y="215558"/>
                  </a:lnTo>
                  <a:lnTo>
                    <a:pt x="361430" y="261639"/>
                  </a:lnTo>
                  <a:lnTo>
                    <a:pt x="374547" y="284006"/>
                  </a:lnTo>
                  <a:lnTo>
                    <a:pt x="379963" y="314015"/>
                  </a:lnTo>
                  <a:lnTo>
                    <a:pt x="375986" y="333732"/>
                  </a:lnTo>
                  <a:lnTo>
                    <a:pt x="372172" y="343120"/>
                  </a:lnTo>
                  <a:lnTo>
                    <a:pt x="360067" y="356173"/>
                  </a:lnTo>
                  <a:lnTo>
                    <a:pt x="328259" y="377264"/>
                  </a:lnTo>
                  <a:lnTo>
                    <a:pt x="292933" y="385133"/>
                  </a:lnTo>
                  <a:lnTo>
                    <a:pt x="236948" y="387792"/>
                  </a:lnTo>
                  <a:lnTo>
                    <a:pt x="183787" y="385695"/>
                  </a:lnTo>
                  <a:lnTo>
                    <a:pt x="144296" y="376103"/>
                  </a:lnTo>
                  <a:lnTo>
                    <a:pt x="121736" y="362936"/>
                  </a:lnTo>
                  <a:lnTo>
                    <a:pt x="102595" y="346580"/>
                  </a:lnTo>
                  <a:lnTo>
                    <a:pt x="95702" y="329849"/>
                  </a:lnTo>
                  <a:lnTo>
                    <a:pt x="93865" y="319881"/>
                  </a:lnTo>
                  <a:lnTo>
                    <a:pt x="97066" y="300938"/>
                  </a:lnTo>
                  <a:lnTo>
                    <a:pt x="109927" y="276311"/>
                  </a:lnTo>
                  <a:lnTo>
                    <a:pt x="166924" y="214443"/>
                  </a:lnTo>
                  <a:lnTo>
                    <a:pt x="228478" y="156595"/>
                  </a:lnTo>
                  <a:lnTo>
                    <a:pt x="241735" y="131274"/>
                  </a:lnTo>
                  <a:lnTo>
                    <a:pt x="247194" y="100389"/>
                  </a:lnTo>
                  <a:lnTo>
                    <a:pt x="245010" y="92173"/>
                  </a:lnTo>
                  <a:lnTo>
                    <a:pt x="240604" y="85712"/>
                  </a:lnTo>
                  <a:lnTo>
                    <a:pt x="205240" y="6099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34" name="Freeform 133"/>
            <p:cNvSpPr/>
            <p:nvPr/>
          </p:nvSpPr>
          <p:spPr>
            <a:xfrm>
              <a:off x="8303339" y="2159443"/>
              <a:ext cx="384119" cy="377481"/>
            </a:xfrm>
            <a:custGeom>
              <a:avLst/>
              <a:gdLst/>
              <a:ahLst/>
              <a:cxnLst/>
              <a:rect l="0" t="0" r="0" b="0"/>
              <a:pathLst>
                <a:path w="383843" h="377246">
                  <a:moveTo>
                    <a:pt x="281303" y="0"/>
                  </a:moveTo>
                  <a:lnTo>
                    <a:pt x="221904" y="9996"/>
                  </a:lnTo>
                  <a:lnTo>
                    <a:pt x="166475" y="32887"/>
                  </a:lnTo>
                  <a:lnTo>
                    <a:pt x="106935" y="70999"/>
                  </a:lnTo>
                  <a:lnTo>
                    <a:pt x="81219" y="99139"/>
                  </a:lnTo>
                  <a:lnTo>
                    <a:pt x="33519" y="161218"/>
                  </a:lnTo>
                  <a:lnTo>
                    <a:pt x="14600" y="195081"/>
                  </a:lnTo>
                  <a:lnTo>
                    <a:pt x="2377" y="232146"/>
                  </a:lnTo>
                  <a:lnTo>
                    <a:pt x="0" y="257234"/>
                  </a:lnTo>
                  <a:lnTo>
                    <a:pt x="4188" y="279529"/>
                  </a:lnTo>
                  <a:lnTo>
                    <a:pt x="22903" y="317880"/>
                  </a:lnTo>
                  <a:lnTo>
                    <a:pt x="52602" y="346797"/>
                  </a:lnTo>
                  <a:lnTo>
                    <a:pt x="69522" y="359325"/>
                  </a:lnTo>
                  <a:lnTo>
                    <a:pt x="89499" y="366204"/>
                  </a:lnTo>
                  <a:lnTo>
                    <a:pt x="140884" y="377064"/>
                  </a:lnTo>
                  <a:lnTo>
                    <a:pt x="191579" y="377245"/>
                  </a:lnTo>
                  <a:lnTo>
                    <a:pt x="251641" y="364387"/>
                  </a:lnTo>
                  <a:lnTo>
                    <a:pt x="306084" y="343379"/>
                  </a:lnTo>
                  <a:lnTo>
                    <a:pt x="333880" y="329005"/>
                  </a:lnTo>
                  <a:lnTo>
                    <a:pt x="375140" y="287263"/>
                  </a:lnTo>
                  <a:lnTo>
                    <a:pt x="382010" y="269603"/>
                  </a:lnTo>
                  <a:lnTo>
                    <a:pt x="383842" y="259386"/>
                  </a:lnTo>
                  <a:lnTo>
                    <a:pt x="380633" y="242791"/>
                  </a:lnTo>
                  <a:lnTo>
                    <a:pt x="367768" y="222391"/>
                  </a:lnTo>
                  <a:lnTo>
                    <a:pt x="356116" y="210942"/>
                  </a:lnTo>
                  <a:lnTo>
                    <a:pt x="316068" y="192338"/>
                  </a:lnTo>
                  <a:lnTo>
                    <a:pt x="260121" y="184085"/>
                  </a:lnTo>
                  <a:lnTo>
                    <a:pt x="234521" y="181134"/>
                  </a:lnTo>
                  <a:lnTo>
                    <a:pt x="180085" y="189736"/>
                  </a:lnTo>
                  <a:lnTo>
                    <a:pt x="117739" y="218904"/>
                  </a:lnTo>
                  <a:lnTo>
                    <a:pt x="72770" y="253757"/>
                  </a:lnTo>
                  <a:lnTo>
                    <a:pt x="42349" y="30090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35" name="Freeform 134"/>
            <p:cNvSpPr/>
            <p:nvPr/>
          </p:nvSpPr>
          <p:spPr>
            <a:xfrm>
              <a:off x="8720792" y="2341840"/>
              <a:ext cx="333327" cy="215703"/>
            </a:xfrm>
            <a:custGeom>
              <a:avLst/>
              <a:gdLst/>
              <a:ahLst/>
              <a:cxnLst/>
              <a:rect l="0" t="0" r="0" b="0"/>
              <a:pathLst>
                <a:path w="332760" h="215597">
                  <a:moveTo>
                    <a:pt x="253107" y="38751"/>
                  </a:moveTo>
                  <a:lnTo>
                    <a:pt x="243711" y="24656"/>
                  </a:lnTo>
                  <a:lnTo>
                    <a:pt x="231230" y="15114"/>
                  </a:lnTo>
                  <a:lnTo>
                    <a:pt x="199182" y="976"/>
                  </a:lnTo>
                  <a:lnTo>
                    <a:pt x="179317" y="0"/>
                  </a:lnTo>
                  <a:lnTo>
                    <a:pt x="117812" y="9975"/>
                  </a:lnTo>
                  <a:lnTo>
                    <a:pt x="77350" y="23816"/>
                  </a:lnTo>
                  <a:lnTo>
                    <a:pt x="39081" y="50915"/>
                  </a:lnTo>
                  <a:lnTo>
                    <a:pt x="20446" y="70326"/>
                  </a:lnTo>
                  <a:lnTo>
                    <a:pt x="8428" y="89496"/>
                  </a:lnTo>
                  <a:lnTo>
                    <a:pt x="0" y="127101"/>
                  </a:lnTo>
                  <a:lnTo>
                    <a:pt x="3273" y="147180"/>
                  </a:lnTo>
                  <a:lnTo>
                    <a:pt x="12267" y="162660"/>
                  </a:lnTo>
                  <a:lnTo>
                    <a:pt x="33916" y="181448"/>
                  </a:lnTo>
                  <a:lnTo>
                    <a:pt x="81073" y="200371"/>
                  </a:lnTo>
                  <a:lnTo>
                    <a:pt x="133719" y="211696"/>
                  </a:lnTo>
                  <a:lnTo>
                    <a:pt x="188843" y="214953"/>
                  </a:lnTo>
                  <a:lnTo>
                    <a:pt x="242599" y="215596"/>
                  </a:lnTo>
                  <a:lnTo>
                    <a:pt x="287415" y="207674"/>
                  </a:lnTo>
                  <a:lnTo>
                    <a:pt x="332759" y="18920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36" name="Freeform 135"/>
            <p:cNvSpPr/>
            <p:nvPr/>
          </p:nvSpPr>
          <p:spPr>
            <a:xfrm>
              <a:off x="9123958" y="2359286"/>
              <a:ext cx="401579" cy="163364"/>
            </a:xfrm>
            <a:custGeom>
              <a:avLst/>
              <a:gdLst/>
              <a:ahLst/>
              <a:cxnLst/>
              <a:rect l="0" t="0" r="0" b="0"/>
              <a:pathLst>
                <a:path w="401007" h="162674">
                  <a:moveTo>
                    <a:pt x="0" y="12220"/>
                  </a:moveTo>
                  <a:lnTo>
                    <a:pt x="0" y="72602"/>
                  </a:lnTo>
                  <a:lnTo>
                    <a:pt x="984" y="135260"/>
                  </a:lnTo>
                  <a:lnTo>
                    <a:pt x="2624" y="135547"/>
                  </a:lnTo>
                  <a:lnTo>
                    <a:pt x="4700" y="132789"/>
                  </a:lnTo>
                  <a:lnTo>
                    <a:pt x="16656" y="75261"/>
                  </a:lnTo>
                  <a:lnTo>
                    <a:pt x="41940" y="42253"/>
                  </a:lnTo>
                  <a:lnTo>
                    <a:pt x="72093" y="19208"/>
                  </a:lnTo>
                  <a:lnTo>
                    <a:pt x="115222" y="952"/>
                  </a:lnTo>
                  <a:lnTo>
                    <a:pt x="132827" y="0"/>
                  </a:lnTo>
                  <a:lnTo>
                    <a:pt x="150487" y="3839"/>
                  </a:lnTo>
                  <a:lnTo>
                    <a:pt x="168168" y="12101"/>
                  </a:lnTo>
                  <a:lnTo>
                    <a:pt x="190009" y="32507"/>
                  </a:lnTo>
                  <a:lnTo>
                    <a:pt x="197534" y="51392"/>
                  </a:lnTo>
                  <a:lnTo>
                    <a:pt x="207063" y="90868"/>
                  </a:lnTo>
                  <a:lnTo>
                    <a:pt x="210809" y="95136"/>
                  </a:lnTo>
                  <a:lnTo>
                    <a:pt x="215275" y="96015"/>
                  </a:lnTo>
                  <a:lnTo>
                    <a:pt x="220218" y="94633"/>
                  </a:lnTo>
                  <a:lnTo>
                    <a:pt x="224496" y="90763"/>
                  </a:lnTo>
                  <a:lnTo>
                    <a:pt x="262969" y="34230"/>
                  </a:lnTo>
                  <a:lnTo>
                    <a:pt x="285075" y="20271"/>
                  </a:lnTo>
                  <a:lnTo>
                    <a:pt x="315009" y="14605"/>
                  </a:lnTo>
                  <a:lnTo>
                    <a:pt x="344090" y="17625"/>
                  </a:lnTo>
                  <a:lnTo>
                    <a:pt x="359760" y="24783"/>
                  </a:lnTo>
                  <a:lnTo>
                    <a:pt x="385845" y="45404"/>
                  </a:lnTo>
                  <a:lnTo>
                    <a:pt x="399278" y="67286"/>
                  </a:lnTo>
                  <a:lnTo>
                    <a:pt x="401006" y="86517"/>
                  </a:lnTo>
                  <a:lnTo>
                    <a:pt x="391553" y="134434"/>
                  </a:lnTo>
                  <a:lnTo>
                    <a:pt x="380557" y="16267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sp>
        <p:nvSpPr>
          <p:cNvPr id="138" name="Freeform 137"/>
          <p:cNvSpPr/>
          <p:nvPr/>
        </p:nvSpPr>
        <p:spPr>
          <a:xfrm>
            <a:off x="5158994" y="3880003"/>
            <a:ext cx="177303" cy="202263"/>
          </a:xfrm>
          <a:custGeom>
            <a:avLst/>
            <a:gdLst/>
            <a:ahLst/>
            <a:cxnLst/>
            <a:rect l="0" t="0" r="0" b="0"/>
            <a:pathLst>
              <a:path w="326922" h="373151">
                <a:moveTo>
                  <a:pt x="134529" y="24628"/>
                </a:moveTo>
                <a:lnTo>
                  <a:pt x="98643" y="27250"/>
                </a:lnTo>
                <a:lnTo>
                  <a:pt x="82195" y="32677"/>
                </a:lnTo>
                <a:lnTo>
                  <a:pt x="43404" y="63426"/>
                </a:lnTo>
                <a:lnTo>
                  <a:pt x="8688" y="99402"/>
                </a:lnTo>
                <a:lnTo>
                  <a:pt x="587" y="114895"/>
                </a:lnTo>
                <a:lnTo>
                  <a:pt x="0" y="123157"/>
                </a:lnTo>
                <a:lnTo>
                  <a:pt x="4593" y="140203"/>
                </a:lnTo>
                <a:lnTo>
                  <a:pt x="15812" y="152368"/>
                </a:lnTo>
                <a:lnTo>
                  <a:pt x="22934" y="156989"/>
                </a:lnTo>
                <a:lnTo>
                  <a:pt x="51750" y="163493"/>
                </a:lnTo>
                <a:lnTo>
                  <a:pt x="108344" y="165870"/>
                </a:lnTo>
                <a:lnTo>
                  <a:pt x="166045" y="167167"/>
                </a:lnTo>
                <a:lnTo>
                  <a:pt x="222690" y="181322"/>
                </a:lnTo>
                <a:lnTo>
                  <a:pt x="275119" y="199694"/>
                </a:lnTo>
                <a:lnTo>
                  <a:pt x="295608" y="215589"/>
                </a:lnTo>
                <a:lnTo>
                  <a:pt x="313152" y="238546"/>
                </a:lnTo>
                <a:lnTo>
                  <a:pt x="324031" y="265014"/>
                </a:lnTo>
                <a:lnTo>
                  <a:pt x="326921" y="286180"/>
                </a:lnTo>
                <a:lnTo>
                  <a:pt x="322961" y="303454"/>
                </a:lnTo>
                <a:lnTo>
                  <a:pt x="304394" y="330569"/>
                </a:lnTo>
                <a:lnTo>
                  <a:pt x="280804" y="353880"/>
                </a:lnTo>
                <a:lnTo>
                  <a:pt x="240181" y="372194"/>
                </a:lnTo>
                <a:lnTo>
                  <a:pt x="222786" y="373150"/>
                </a:lnTo>
                <a:lnTo>
                  <a:pt x="173650" y="368261"/>
                </a:lnTo>
                <a:lnTo>
                  <a:pt x="151255" y="355785"/>
                </a:lnTo>
                <a:lnTo>
                  <a:pt x="120039" y="328194"/>
                </a:lnTo>
                <a:lnTo>
                  <a:pt x="106854" y="306000"/>
                </a:lnTo>
                <a:lnTo>
                  <a:pt x="101418" y="276041"/>
                </a:lnTo>
                <a:lnTo>
                  <a:pt x="105391" y="258958"/>
                </a:lnTo>
                <a:lnTo>
                  <a:pt x="114695" y="244810"/>
                </a:lnTo>
                <a:lnTo>
                  <a:pt x="153114" y="213679"/>
                </a:lnTo>
                <a:lnTo>
                  <a:pt x="216061" y="177166"/>
                </a:lnTo>
                <a:lnTo>
                  <a:pt x="238666" y="164226"/>
                </a:lnTo>
                <a:lnTo>
                  <a:pt x="287852" y="117968"/>
                </a:lnTo>
                <a:lnTo>
                  <a:pt x="299697" y="102496"/>
                </a:lnTo>
                <a:lnTo>
                  <a:pt x="306272" y="83164"/>
                </a:lnTo>
                <a:lnTo>
                  <a:pt x="308026" y="72503"/>
                </a:lnTo>
                <a:lnTo>
                  <a:pt x="304730" y="55411"/>
                </a:lnTo>
                <a:lnTo>
                  <a:pt x="291816" y="34732"/>
                </a:lnTo>
                <a:lnTo>
                  <a:pt x="280153" y="23219"/>
                </a:lnTo>
                <a:lnTo>
                  <a:pt x="240096" y="4569"/>
                </a:lnTo>
                <a:lnTo>
                  <a:pt x="209294" y="0"/>
                </a:lnTo>
                <a:lnTo>
                  <a:pt x="164224" y="5335"/>
                </a:lnTo>
                <a:lnTo>
                  <a:pt x="143380" y="692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b-NO" sz="976"/>
          </a:p>
        </p:txBody>
      </p:sp>
      <p:sp>
        <p:nvSpPr>
          <p:cNvPr id="139" name="Freeform 138"/>
          <p:cNvSpPr/>
          <p:nvPr/>
        </p:nvSpPr>
        <p:spPr>
          <a:xfrm>
            <a:off x="5391381" y="3911849"/>
            <a:ext cx="8607" cy="67994"/>
          </a:xfrm>
          <a:custGeom>
            <a:avLst/>
            <a:gdLst/>
            <a:ahLst/>
            <a:cxnLst/>
            <a:rect l="0" t="0" r="0" b="0"/>
            <a:pathLst>
              <a:path w="16404" h="124358">
                <a:moveTo>
                  <a:pt x="16403" y="0"/>
                </a:moveTo>
                <a:lnTo>
                  <a:pt x="1094" y="56414"/>
                </a:lnTo>
                <a:lnTo>
                  <a:pt x="0" y="111555"/>
                </a:lnTo>
                <a:lnTo>
                  <a:pt x="2995" y="12435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b-NO" sz="976"/>
          </a:p>
        </p:txBody>
      </p:sp>
      <p:sp>
        <p:nvSpPr>
          <p:cNvPr id="140" name="Freeform 139"/>
          <p:cNvSpPr/>
          <p:nvPr/>
        </p:nvSpPr>
        <p:spPr>
          <a:xfrm>
            <a:off x="5414620" y="3917874"/>
            <a:ext cx="55084" cy="32706"/>
          </a:xfrm>
          <a:custGeom>
            <a:avLst/>
            <a:gdLst/>
            <a:ahLst/>
            <a:cxnLst/>
            <a:rect l="0" t="0" r="0" b="0"/>
            <a:pathLst>
              <a:path w="101673" h="59758">
                <a:moveTo>
                  <a:pt x="101672" y="0"/>
                </a:moveTo>
                <a:lnTo>
                  <a:pt x="90873" y="679"/>
                </a:lnTo>
                <a:lnTo>
                  <a:pt x="53570" y="10174"/>
                </a:lnTo>
                <a:lnTo>
                  <a:pt x="31387" y="23323"/>
                </a:lnTo>
                <a:lnTo>
                  <a:pt x="8239" y="44402"/>
                </a:lnTo>
                <a:lnTo>
                  <a:pt x="0" y="5975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b-NO" sz="976"/>
          </a:p>
        </p:txBody>
      </p:sp>
      <p:sp>
        <p:nvSpPr>
          <p:cNvPr id="141" name="Freeform 140"/>
          <p:cNvSpPr/>
          <p:nvPr/>
        </p:nvSpPr>
        <p:spPr>
          <a:xfrm>
            <a:off x="5425809" y="3927341"/>
            <a:ext cx="29264" cy="20657"/>
          </a:xfrm>
          <a:custGeom>
            <a:avLst/>
            <a:gdLst/>
            <a:ahLst/>
            <a:cxnLst/>
            <a:rect l="0" t="0" r="0" b="0"/>
            <a:pathLst>
              <a:path w="53380" h="38315">
                <a:moveTo>
                  <a:pt x="53379" y="0"/>
                </a:moveTo>
                <a:lnTo>
                  <a:pt x="41623" y="3025"/>
                </a:lnTo>
                <a:lnTo>
                  <a:pt x="19416" y="16198"/>
                </a:lnTo>
                <a:lnTo>
                  <a:pt x="382" y="37256"/>
                </a:lnTo>
                <a:lnTo>
                  <a:pt x="0" y="3831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b-NO" sz="976"/>
          </a:p>
        </p:txBody>
      </p:sp>
      <p:sp>
        <p:nvSpPr>
          <p:cNvPr id="142" name="Freeform 141"/>
          <p:cNvSpPr/>
          <p:nvPr/>
        </p:nvSpPr>
        <p:spPr>
          <a:xfrm>
            <a:off x="5390520" y="3903242"/>
            <a:ext cx="91233" cy="74020"/>
          </a:xfrm>
          <a:custGeom>
            <a:avLst/>
            <a:gdLst/>
            <a:ahLst/>
            <a:cxnLst/>
            <a:rect l="0" t="0" r="0" b="0"/>
            <a:pathLst>
              <a:path w="167332" h="137158">
                <a:moveTo>
                  <a:pt x="167331" y="16921"/>
                </a:moveTo>
                <a:lnTo>
                  <a:pt x="131009" y="3659"/>
                </a:lnTo>
                <a:lnTo>
                  <a:pt x="75450" y="0"/>
                </a:lnTo>
                <a:lnTo>
                  <a:pt x="45116" y="4308"/>
                </a:lnTo>
                <a:lnTo>
                  <a:pt x="22142" y="16510"/>
                </a:lnTo>
                <a:lnTo>
                  <a:pt x="11730" y="29647"/>
                </a:lnTo>
                <a:lnTo>
                  <a:pt x="4809" y="46302"/>
                </a:lnTo>
                <a:lnTo>
                  <a:pt x="0" y="100479"/>
                </a:lnTo>
                <a:lnTo>
                  <a:pt x="7393" y="13715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b-NO" sz="976"/>
          </a:p>
        </p:txBody>
      </p:sp>
      <p:sp>
        <p:nvSpPr>
          <p:cNvPr id="143" name="Freeform 142"/>
          <p:cNvSpPr/>
          <p:nvPr/>
        </p:nvSpPr>
        <p:spPr>
          <a:xfrm>
            <a:off x="5700370" y="3868814"/>
            <a:ext cx="1721" cy="2582"/>
          </a:xfrm>
          <a:custGeom>
            <a:avLst/>
            <a:gdLst/>
            <a:ahLst/>
            <a:cxnLst/>
            <a:rect l="0" t="0" r="0" b="0"/>
            <a:pathLst>
              <a:path w="4337" h="4629">
                <a:moveTo>
                  <a:pt x="4336" y="0"/>
                </a:moveTo>
                <a:lnTo>
                  <a:pt x="0" y="462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b-NO" sz="976"/>
          </a:p>
        </p:txBody>
      </p:sp>
      <p:grpSp>
        <p:nvGrpSpPr>
          <p:cNvPr id="31836" name="Group 148"/>
          <p:cNvGrpSpPr>
            <a:grpSpLocks/>
          </p:cNvGrpSpPr>
          <p:nvPr/>
        </p:nvGrpSpPr>
        <p:grpSpPr bwMode="auto">
          <a:xfrm>
            <a:off x="4248381" y="4699383"/>
            <a:ext cx="734171" cy="167835"/>
            <a:chOff x="4389686" y="4168432"/>
            <a:chExt cx="1354078" cy="309757"/>
          </a:xfrm>
        </p:grpSpPr>
        <p:sp>
          <p:nvSpPr>
            <p:cNvPr id="144" name="Freeform 143"/>
            <p:cNvSpPr/>
            <p:nvPr/>
          </p:nvSpPr>
          <p:spPr>
            <a:xfrm>
              <a:off x="4389686" y="4203379"/>
              <a:ext cx="17461" cy="274810"/>
            </a:xfrm>
            <a:custGeom>
              <a:avLst/>
              <a:gdLst/>
              <a:ahLst/>
              <a:cxnLst/>
              <a:rect l="0" t="0" r="0" b="0"/>
              <a:pathLst>
                <a:path w="17702" h="274356">
                  <a:moveTo>
                    <a:pt x="1" y="0"/>
                  </a:moveTo>
                  <a:lnTo>
                    <a:pt x="0" y="53971"/>
                  </a:lnTo>
                  <a:lnTo>
                    <a:pt x="2623" y="114778"/>
                  </a:lnTo>
                  <a:lnTo>
                    <a:pt x="9014" y="174017"/>
                  </a:lnTo>
                  <a:lnTo>
                    <a:pt x="16363" y="233049"/>
                  </a:lnTo>
                  <a:lnTo>
                    <a:pt x="17701" y="274355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45" name="Freeform 144"/>
            <p:cNvSpPr/>
            <p:nvPr/>
          </p:nvSpPr>
          <p:spPr>
            <a:xfrm>
              <a:off x="4602402" y="4398764"/>
              <a:ext cx="12699" cy="12708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46" name="Freeform 145"/>
            <p:cNvSpPr/>
            <p:nvPr/>
          </p:nvSpPr>
          <p:spPr>
            <a:xfrm>
              <a:off x="4799243" y="4185906"/>
              <a:ext cx="255576" cy="273221"/>
            </a:xfrm>
            <a:custGeom>
              <a:avLst/>
              <a:gdLst/>
              <a:ahLst/>
              <a:cxnLst/>
              <a:rect l="0" t="0" r="0" b="0"/>
              <a:pathLst>
                <a:path w="256077" h="272409">
                  <a:moveTo>
                    <a:pt x="95678" y="0"/>
                  </a:moveTo>
                  <a:lnTo>
                    <a:pt x="75465" y="8050"/>
                  </a:lnTo>
                  <a:lnTo>
                    <a:pt x="27843" y="50350"/>
                  </a:lnTo>
                  <a:lnTo>
                    <a:pt x="10131" y="72609"/>
                  </a:lnTo>
                  <a:lnTo>
                    <a:pt x="3572" y="91928"/>
                  </a:lnTo>
                  <a:lnTo>
                    <a:pt x="0" y="146971"/>
                  </a:lnTo>
                  <a:lnTo>
                    <a:pt x="10735" y="194246"/>
                  </a:lnTo>
                  <a:lnTo>
                    <a:pt x="23854" y="221119"/>
                  </a:lnTo>
                  <a:lnTo>
                    <a:pt x="44896" y="243067"/>
                  </a:lnTo>
                  <a:lnTo>
                    <a:pt x="85501" y="261037"/>
                  </a:lnTo>
                  <a:lnTo>
                    <a:pt x="143093" y="272408"/>
                  </a:lnTo>
                  <a:lnTo>
                    <a:pt x="201908" y="264472"/>
                  </a:lnTo>
                  <a:lnTo>
                    <a:pt x="223526" y="258163"/>
                  </a:lnTo>
                  <a:lnTo>
                    <a:pt x="239690" y="248804"/>
                  </a:lnTo>
                  <a:lnTo>
                    <a:pt x="250807" y="235466"/>
                  </a:lnTo>
                  <a:lnTo>
                    <a:pt x="255148" y="227778"/>
                  </a:lnTo>
                  <a:lnTo>
                    <a:pt x="256076" y="219704"/>
                  </a:lnTo>
                  <a:lnTo>
                    <a:pt x="251862" y="202866"/>
                  </a:lnTo>
                  <a:lnTo>
                    <a:pt x="238432" y="181499"/>
                  </a:lnTo>
                  <a:lnTo>
                    <a:pt x="219764" y="174084"/>
                  </a:lnTo>
                  <a:lnTo>
                    <a:pt x="161586" y="169918"/>
                  </a:lnTo>
                  <a:lnTo>
                    <a:pt x="125632" y="177935"/>
                  </a:lnTo>
                  <a:lnTo>
                    <a:pt x="104528" y="185854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47" name="Freeform 146"/>
            <p:cNvSpPr/>
            <p:nvPr/>
          </p:nvSpPr>
          <p:spPr>
            <a:xfrm>
              <a:off x="5186576" y="4168432"/>
              <a:ext cx="79372" cy="247805"/>
            </a:xfrm>
            <a:custGeom>
              <a:avLst/>
              <a:gdLst/>
              <a:ahLst/>
              <a:cxnLst/>
              <a:rect l="0" t="0" r="0" b="0"/>
              <a:pathLst>
                <a:path w="79653" h="247806">
                  <a:moveTo>
                    <a:pt x="0" y="0"/>
                  </a:moveTo>
                  <a:lnTo>
                    <a:pt x="20553" y="60797"/>
                  </a:lnTo>
                  <a:lnTo>
                    <a:pt x="46850" y="123835"/>
                  </a:lnTo>
                  <a:lnTo>
                    <a:pt x="64871" y="184617"/>
                  </a:lnTo>
                  <a:lnTo>
                    <a:pt x="79652" y="247805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48" name="Freeform 147"/>
            <p:cNvSpPr/>
            <p:nvPr/>
          </p:nvSpPr>
          <p:spPr>
            <a:xfrm>
              <a:off x="5429453" y="4265331"/>
              <a:ext cx="314311" cy="106429"/>
            </a:xfrm>
            <a:custGeom>
              <a:avLst/>
              <a:gdLst/>
              <a:ahLst/>
              <a:cxnLst/>
              <a:rect l="0" t="0" r="0" b="0"/>
              <a:pathLst>
                <a:path w="314455" h="106815">
                  <a:moveTo>
                    <a:pt x="4698" y="89114"/>
                  </a:moveTo>
                  <a:lnTo>
                    <a:pt x="0" y="75019"/>
                  </a:lnTo>
                  <a:lnTo>
                    <a:pt x="315" y="60232"/>
                  </a:lnTo>
                  <a:lnTo>
                    <a:pt x="3833" y="22004"/>
                  </a:lnTo>
                  <a:lnTo>
                    <a:pt x="6088" y="16840"/>
                  </a:lnTo>
                  <a:lnTo>
                    <a:pt x="9558" y="15364"/>
                  </a:lnTo>
                  <a:lnTo>
                    <a:pt x="13838" y="16347"/>
                  </a:lnTo>
                  <a:lnTo>
                    <a:pt x="17675" y="19952"/>
                  </a:lnTo>
                  <a:lnTo>
                    <a:pt x="30898" y="46935"/>
                  </a:lnTo>
                  <a:lnTo>
                    <a:pt x="33965" y="55095"/>
                  </a:lnTo>
                  <a:lnTo>
                    <a:pt x="37976" y="58568"/>
                  </a:lnTo>
                  <a:lnTo>
                    <a:pt x="42617" y="58916"/>
                  </a:lnTo>
                  <a:lnTo>
                    <a:pt x="47678" y="57182"/>
                  </a:lnTo>
                  <a:lnTo>
                    <a:pt x="99144" y="3710"/>
                  </a:lnTo>
                  <a:lnTo>
                    <a:pt x="106012" y="711"/>
                  </a:lnTo>
                  <a:lnTo>
                    <a:pt x="121511" y="0"/>
                  </a:lnTo>
                  <a:lnTo>
                    <a:pt x="173006" y="12877"/>
                  </a:lnTo>
                  <a:lnTo>
                    <a:pt x="194750" y="26098"/>
                  </a:lnTo>
                  <a:lnTo>
                    <a:pt x="204873" y="39473"/>
                  </a:lnTo>
                  <a:lnTo>
                    <a:pt x="208950" y="47170"/>
                  </a:lnTo>
                  <a:lnTo>
                    <a:pt x="210857" y="63589"/>
                  </a:lnTo>
                  <a:lnTo>
                    <a:pt x="209410" y="73836"/>
                  </a:lnTo>
                  <a:lnTo>
                    <a:pt x="208767" y="65279"/>
                  </a:lnTo>
                  <a:lnTo>
                    <a:pt x="213103" y="43045"/>
                  </a:lnTo>
                  <a:lnTo>
                    <a:pt x="225314" y="22472"/>
                  </a:lnTo>
                  <a:lnTo>
                    <a:pt x="238452" y="12622"/>
                  </a:lnTo>
                  <a:lnTo>
                    <a:pt x="246086" y="8619"/>
                  </a:lnTo>
                  <a:lnTo>
                    <a:pt x="262435" y="6793"/>
                  </a:lnTo>
                  <a:lnTo>
                    <a:pt x="278551" y="10243"/>
                  </a:lnTo>
                  <a:lnTo>
                    <a:pt x="292269" y="18332"/>
                  </a:lnTo>
                  <a:lnTo>
                    <a:pt x="302300" y="31104"/>
                  </a:lnTo>
                  <a:lnTo>
                    <a:pt x="309052" y="47598"/>
                  </a:lnTo>
                  <a:lnTo>
                    <a:pt x="314454" y="106814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31837" name="Group 151"/>
          <p:cNvGrpSpPr>
            <a:grpSpLocks/>
          </p:cNvGrpSpPr>
          <p:nvPr/>
        </p:nvGrpSpPr>
        <p:grpSpPr bwMode="auto">
          <a:xfrm>
            <a:off x="5126288" y="4732950"/>
            <a:ext cx="179885" cy="158367"/>
            <a:chOff x="6009268" y="4230383"/>
            <a:chExt cx="331308" cy="292057"/>
          </a:xfrm>
        </p:grpSpPr>
        <p:sp>
          <p:nvSpPr>
            <p:cNvPr id="150" name="Freeform 149"/>
            <p:cNvSpPr/>
            <p:nvPr/>
          </p:nvSpPr>
          <p:spPr>
            <a:xfrm>
              <a:off x="6009268" y="4230383"/>
              <a:ext cx="26948" cy="292057"/>
            </a:xfrm>
            <a:custGeom>
              <a:avLst/>
              <a:gdLst/>
              <a:ahLst/>
              <a:cxnLst/>
              <a:rect l="0" t="0" r="0" b="0"/>
              <a:pathLst>
                <a:path w="26552" h="292057">
                  <a:moveTo>
                    <a:pt x="0" y="0"/>
                  </a:moveTo>
                  <a:lnTo>
                    <a:pt x="7005" y="31504"/>
                  </a:lnTo>
                  <a:lnTo>
                    <a:pt x="8608" y="92286"/>
                  </a:lnTo>
                  <a:lnTo>
                    <a:pt x="13518" y="148426"/>
                  </a:lnTo>
                  <a:lnTo>
                    <a:pt x="17151" y="204065"/>
                  </a:lnTo>
                  <a:lnTo>
                    <a:pt x="23711" y="260656"/>
                  </a:lnTo>
                  <a:lnTo>
                    <a:pt x="26551" y="292056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51" name="Freeform 150"/>
            <p:cNvSpPr/>
            <p:nvPr/>
          </p:nvSpPr>
          <p:spPr>
            <a:xfrm>
              <a:off x="6327894" y="4389110"/>
              <a:ext cx="12682" cy="12698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31838" name="Group 155"/>
          <p:cNvGrpSpPr>
            <a:grpSpLocks/>
          </p:cNvGrpSpPr>
          <p:nvPr/>
        </p:nvGrpSpPr>
        <p:grpSpPr bwMode="auto">
          <a:xfrm>
            <a:off x="5424088" y="4691637"/>
            <a:ext cx="575803" cy="166113"/>
            <a:chOff x="6557980" y="4155240"/>
            <a:chExt cx="1062021" cy="305249"/>
          </a:xfrm>
        </p:grpSpPr>
        <p:sp>
          <p:nvSpPr>
            <p:cNvPr id="153" name="Freeform 152"/>
            <p:cNvSpPr/>
            <p:nvPr/>
          </p:nvSpPr>
          <p:spPr>
            <a:xfrm>
              <a:off x="6557980" y="4169474"/>
              <a:ext cx="231772" cy="291015"/>
            </a:xfrm>
            <a:custGeom>
              <a:avLst/>
              <a:gdLst/>
              <a:ahLst/>
              <a:cxnLst/>
              <a:rect l="0" t="0" r="0" b="0"/>
              <a:pathLst>
                <a:path w="231448" h="290826">
                  <a:moveTo>
                    <a:pt x="0" y="7619"/>
                  </a:moveTo>
                  <a:lnTo>
                    <a:pt x="53971" y="0"/>
                  </a:lnTo>
                  <a:lnTo>
                    <a:pt x="110396" y="8558"/>
                  </a:lnTo>
                  <a:lnTo>
                    <a:pt x="165391" y="23477"/>
                  </a:lnTo>
                  <a:lnTo>
                    <a:pt x="187111" y="39305"/>
                  </a:lnTo>
                  <a:lnTo>
                    <a:pt x="199852" y="54153"/>
                  </a:lnTo>
                  <a:lnTo>
                    <a:pt x="203052" y="62242"/>
                  </a:lnTo>
                  <a:lnTo>
                    <a:pt x="203986" y="79097"/>
                  </a:lnTo>
                  <a:lnTo>
                    <a:pt x="194285" y="105171"/>
                  </a:lnTo>
                  <a:lnTo>
                    <a:pt x="178955" y="126883"/>
                  </a:lnTo>
                  <a:lnTo>
                    <a:pt x="157259" y="145772"/>
                  </a:lnTo>
                  <a:lnTo>
                    <a:pt x="105156" y="168702"/>
                  </a:lnTo>
                  <a:lnTo>
                    <a:pt x="82136" y="177547"/>
                  </a:lnTo>
                  <a:lnTo>
                    <a:pt x="23538" y="183691"/>
                  </a:lnTo>
                  <a:lnTo>
                    <a:pt x="18643" y="181052"/>
                  </a:lnTo>
                  <a:lnTo>
                    <a:pt x="18329" y="176342"/>
                  </a:lnTo>
                  <a:lnTo>
                    <a:pt x="21069" y="170252"/>
                  </a:lnTo>
                  <a:lnTo>
                    <a:pt x="31981" y="160863"/>
                  </a:lnTo>
                  <a:lnTo>
                    <a:pt x="47647" y="154396"/>
                  </a:lnTo>
                  <a:lnTo>
                    <a:pt x="77599" y="151739"/>
                  </a:lnTo>
                  <a:lnTo>
                    <a:pt x="139638" y="164452"/>
                  </a:lnTo>
                  <a:lnTo>
                    <a:pt x="183426" y="178490"/>
                  </a:lnTo>
                  <a:lnTo>
                    <a:pt x="216076" y="199909"/>
                  </a:lnTo>
                  <a:lnTo>
                    <a:pt x="230645" y="221931"/>
                  </a:lnTo>
                  <a:lnTo>
                    <a:pt x="231447" y="229162"/>
                  </a:lnTo>
                  <a:lnTo>
                    <a:pt x="227095" y="242441"/>
                  </a:lnTo>
                  <a:lnTo>
                    <a:pt x="213362" y="254898"/>
                  </a:lnTo>
                  <a:lnTo>
                    <a:pt x="183515" y="270347"/>
                  </a:lnTo>
                  <a:lnTo>
                    <a:pt x="149759" y="278530"/>
                  </a:lnTo>
                  <a:lnTo>
                    <a:pt x="92343" y="287603"/>
                  </a:lnTo>
                  <a:lnTo>
                    <a:pt x="53100" y="290825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54" name="Freeform 153"/>
            <p:cNvSpPr/>
            <p:nvPr/>
          </p:nvSpPr>
          <p:spPr>
            <a:xfrm>
              <a:off x="6950086" y="4155240"/>
              <a:ext cx="234946" cy="270454"/>
            </a:xfrm>
            <a:custGeom>
              <a:avLst/>
              <a:gdLst/>
              <a:ahLst/>
              <a:cxnLst/>
              <a:rect l="0" t="0" r="0" b="0"/>
              <a:pathLst>
                <a:path w="235371" h="269848">
                  <a:moveTo>
                    <a:pt x="174755" y="269847"/>
                  </a:moveTo>
                  <a:lnTo>
                    <a:pt x="182804" y="243552"/>
                  </a:lnTo>
                  <a:lnTo>
                    <a:pt x="209676" y="182601"/>
                  </a:lnTo>
                  <a:lnTo>
                    <a:pt x="229941" y="129211"/>
                  </a:lnTo>
                  <a:lnTo>
                    <a:pt x="235370" y="76791"/>
                  </a:lnTo>
                  <a:lnTo>
                    <a:pt x="234146" y="54242"/>
                  </a:lnTo>
                  <a:lnTo>
                    <a:pt x="227046" y="37665"/>
                  </a:lnTo>
                  <a:lnTo>
                    <a:pt x="211992" y="17275"/>
                  </a:lnTo>
                  <a:lnTo>
                    <a:pt x="195566" y="10089"/>
                  </a:lnTo>
                  <a:lnTo>
                    <a:pt x="141548" y="0"/>
                  </a:lnTo>
                  <a:lnTo>
                    <a:pt x="83203" y="8274"/>
                  </a:lnTo>
                  <a:lnTo>
                    <a:pt x="33915" y="24794"/>
                  </a:lnTo>
                  <a:lnTo>
                    <a:pt x="16774" y="36049"/>
                  </a:lnTo>
                  <a:lnTo>
                    <a:pt x="2600" y="50884"/>
                  </a:lnTo>
                  <a:lnTo>
                    <a:pt x="0" y="57988"/>
                  </a:lnTo>
                  <a:lnTo>
                    <a:pt x="233" y="64690"/>
                  </a:lnTo>
                  <a:lnTo>
                    <a:pt x="5737" y="77381"/>
                  </a:lnTo>
                  <a:lnTo>
                    <a:pt x="14740" y="89576"/>
                  </a:lnTo>
                  <a:lnTo>
                    <a:pt x="35563" y="102802"/>
                  </a:lnTo>
                  <a:lnTo>
                    <a:pt x="94085" y="122183"/>
                  </a:lnTo>
                  <a:lnTo>
                    <a:pt x="144843" y="131146"/>
                  </a:lnTo>
                  <a:lnTo>
                    <a:pt x="183605" y="137095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55" name="Freeform 154"/>
            <p:cNvSpPr/>
            <p:nvPr/>
          </p:nvSpPr>
          <p:spPr>
            <a:xfrm>
              <a:off x="7302506" y="4262789"/>
              <a:ext cx="317495" cy="170813"/>
            </a:xfrm>
            <a:custGeom>
              <a:avLst/>
              <a:gdLst/>
              <a:ahLst/>
              <a:cxnLst/>
              <a:rect l="0" t="0" r="0" b="0"/>
              <a:pathLst>
                <a:path w="317878" h="170718">
                  <a:moveTo>
                    <a:pt x="16971" y="73366"/>
                  </a:moveTo>
                  <a:lnTo>
                    <a:pt x="7575" y="63969"/>
                  </a:lnTo>
                  <a:lnTo>
                    <a:pt x="2961" y="48867"/>
                  </a:lnTo>
                  <a:lnTo>
                    <a:pt x="0" y="7121"/>
                  </a:lnTo>
                  <a:lnTo>
                    <a:pt x="2707" y="1669"/>
                  </a:lnTo>
                  <a:lnTo>
                    <a:pt x="7462" y="0"/>
                  </a:lnTo>
                  <a:lnTo>
                    <a:pt x="13582" y="855"/>
                  </a:lnTo>
                  <a:lnTo>
                    <a:pt x="17662" y="5358"/>
                  </a:lnTo>
                  <a:lnTo>
                    <a:pt x="34970" y="64592"/>
                  </a:lnTo>
                  <a:lnTo>
                    <a:pt x="37821" y="73416"/>
                  </a:lnTo>
                  <a:lnTo>
                    <a:pt x="40705" y="76350"/>
                  </a:lnTo>
                  <a:lnTo>
                    <a:pt x="43610" y="75355"/>
                  </a:lnTo>
                  <a:lnTo>
                    <a:pt x="93827" y="14610"/>
                  </a:lnTo>
                  <a:lnTo>
                    <a:pt x="110786" y="7918"/>
                  </a:lnTo>
                  <a:lnTo>
                    <a:pt x="120815" y="6133"/>
                  </a:lnTo>
                  <a:lnTo>
                    <a:pt x="137204" y="9395"/>
                  </a:lnTo>
                  <a:lnTo>
                    <a:pt x="157487" y="22289"/>
                  </a:lnTo>
                  <a:lnTo>
                    <a:pt x="168908" y="33948"/>
                  </a:lnTo>
                  <a:lnTo>
                    <a:pt x="177262" y="48963"/>
                  </a:lnTo>
                  <a:lnTo>
                    <a:pt x="182795" y="78701"/>
                  </a:lnTo>
                  <a:lnTo>
                    <a:pt x="179736" y="112423"/>
                  </a:lnTo>
                  <a:lnTo>
                    <a:pt x="177598" y="117104"/>
                  </a:lnTo>
                  <a:lnTo>
                    <a:pt x="175191" y="117275"/>
                  </a:lnTo>
                  <a:lnTo>
                    <a:pt x="172602" y="114438"/>
                  </a:lnTo>
                  <a:lnTo>
                    <a:pt x="172842" y="109598"/>
                  </a:lnTo>
                  <a:lnTo>
                    <a:pt x="192516" y="72310"/>
                  </a:lnTo>
                  <a:lnTo>
                    <a:pt x="209167" y="51200"/>
                  </a:lnTo>
                  <a:lnTo>
                    <a:pt x="231255" y="37188"/>
                  </a:lnTo>
                  <a:lnTo>
                    <a:pt x="261182" y="31507"/>
                  </a:lnTo>
                  <a:lnTo>
                    <a:pt x="278257" y="35422"/>
                  </a:lnTo>
                  <a:lnTo>
                    <a:pt x="285563" y="39220"/>
                  </a:lnTo>
                  <a:lnTo>
                    <a:pt x="296305" y="51306"/>
                  </a:lnTo>
                  <a:lnTo>
                    <a:pt x="311212" y="83103"/>
                  </a:lnTo>
                  <a:lnTo>
                    <a:pt x="317000" y="136210"/>
                  </a:lnTo>
                  <a:lnTo>
                    <a:pt x="317877" y="170717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sp>
        <p:nvSpPr>
          <p:cNvPr id="157" name="Freeform 156"/>
          <p:cNvSpPr/>
          <p:nvPr/>
        </p:nvSpPr>
        <p:spPr>
          <a:xfrm>
            <a:off x="5405152" y="3892914"/>
            <a:ext cx="52502" cy="197098"/>
          </a:xfrm>
          <a:custGeom>
            <a:avLst/>
            <a:gdLst/>
            <a:ahLst/>
            <a:cxnLst/>
            <a:rect l="0" t="0" r="0" b="0"/>
            <a:pathLst>
              <a:path w="97353" h="362858">
                <a:moveTo>
                  <a:pt x="0" y="61951"/>
                </a:moveTo>
                <a:lnTo>
                  <a:pt x="31174" y="32743"/>
                </a:lnTo>
                <a:lnTo>
                  <a:pt x="79651" y="0"/>
                </a:lnTo>
                <a:lnTo>
                  <a:pt x="86656" y="31503"/>
                </a:lnTo>
                <a:lnTo>
                  <a:pt x="88259" y="86204"/>
                </a:lnTo>
                <a:lnTo>
                  <a:pt x="88469" y="144639"/>
                </a:lnTo>
                <a:lnTo>
                  <a:pt x="88497" y="203565"/>
                </a:lnTo>
                <a:lnTo>
                  <a:pt x="89484" y="262557"/>
                </a:lnTo>
                <a:lnTo>
                  <a:pt x="96122" y="321557"/>
                </a:lnTo>
                <a:lnTo>
                  <a:pt x="97352" y="362857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b-NO" sz="976"/>
          </a:p>
        </p:txBody>
      </p:sp>
      <p:grpSp>
        <p:nvGrpSpPr>
          <p:cNvPr id="31840" name="Group 161"/>
          <p:cNvGrpSpPr>
            <a:grpSpLocks/>
          </p:cNvGrpSpPr>
          <p:nvPr/>
        </p:nvGrpSpPr>
        <p:grpSpPr bwMode="auto">
          <a:xfrm>
            <a:off x="5169322" y="4129604"/>
            <a:ext cx="897702" cy="259929"/>
            <a:chOff x="6087400" y="3117072"/>
            <a:chExt cx="1656504" cy="479837"/>
          </a:xfrm>
        </p:grpSpPr>
        <p:sp>
          <p:nvSpPr>
            <p:cNvPr id="158" name="Freeform 157"/>
            <p:cNvSpPr/>
            <p:nvPr/>
          </p:nvSpPr>
          <p:spPr>
            <a:xfrm>
              <a:off x="6087400" y="3117072"/>
              <a:ext cx="762341" cy="479837"/>
            </a:xfrm>
            <a:custGeom>
              <a:avLst/>
              <a:gdLst/>
              <a:ahLst/>
              <a:cxnLst/>
              <a:rect l="0" t="0" r="0" b="0"/>
              <a:pathLst>
                <a:path w="762636" h="479837">
                  <a:moveTo>
                    <a:pt x="72322" y="33590"/>
                  </a:moveTo>
                  <a:lnTo>
                    <a:pt x="87436" y="20442"/>
                  </a:lnTo>
                  <a:lnTo>
                    <a:pt x="126248" y="4301"/>
                  </a:lnTo>
                  <a:lnTo>
                    <a:pt x="156915" y="0"/>
                  </a:lnTo>
                  <a:lnTo>
                    <a:pt x="186216" y="3424"/>
                  </a:lnTo>
                  <a:lnTo>
                    <a:pt x="201937" y="10677"/>
                  </a:lnTo>
                  <a:lnTo>
                    <a:pt x="208883" y="15365"/>
                  </a:lnTo>
                  <a:lnTo>
                    <a:pt x="219222" y="28440"/>
                  </a:lnTo>
                  <a:lnTo>
                    <a:pt x="226112" y="45068"/>
                  </a:lnTo>
                  <a:lnTo>
                    <a:pt x="230899" y="99226"/>
                  </a:lnTo>
                  <a:lnTo>
                    <a:pt x="219242" y="157039"/>
                  </a:lnTo>
                  <a:lnTo>
                    <a:pt x="200844" y="191820"/>
                  </a:lnTo>
                  <a:lnTo>
                    <a:pt x="143101" y="254775"/>
                  </a:lnTo>
                  <a:lnTo>
                    <a:pt x="87399" y="307944"/>
                  </a:lnTo>
                  <a:lnTo>
                    <a:pt x="28131" y="356130"/>
                  </a:lnTo>
                  <a:lnTo>
                    <a:pt x="9296" y="379913"/>
                  </a:lnTo>
                  <a:lnTo>
                    <a:pt x="715" y="396965"/>
                  </a:lnTo>
                  <a:lnTo>
                    <a:pt x="0" y="400726"/>
                  </a:lnTo>
                  <a:lnTo>
                    <a:pt x="1490" y="401267"/>
                  </a:lnTo>
                  <a:lnTo>
                    <a:pt x="35849" y="377616"/>
                  </a:lnTo>
                  <a:lnTo>
                    <a:pt x="99175" y="332485"/>
                  </a:lnTo>
                  <a:lnTo>
                    <a:pt x="162066" y="292829"/>
                  </a:lnTo>
                  <a:lnTo>
                    <a:pt x="207860" y="273273"/>
                  </a:lnTo>
                  <a:lnTo>
                    <a:pt x="228929" y="268935"/>
                  </a:lnTo>
                  <a:lnTo>
                    <a:pt x="248127" y="270285"/>
                  </a:lnTo>
                  <a:lnTo>
                    <a:pt x="284489" y="286230"/>
                  </a:lnTo>
                  <a:lnTo>
                    <a:pt x="347898" y="331620"/>
                  </a:lnTo>
                  <a:lnTo>
                    <a:pt x="381461" y="363678"/>
                  </a:lnTo>
                  <a:lnTo>
                    <a:pt x="435162" y="425458"/>
                  </a:lnTo>
                  <a:lnTo>
                    <a:pt x="447955" y="439825"/>
                  </a:lnTo>
                  <a:lnTo>
                    <a:pt x="488797" y="465155"/>
                  </a:lnTo>
                  <a:lnTo>
                    <a:pt x="549045" y="479836"/>
                  </a:lnTo>
                  <a:lnTo>
                    <a:pt x="576430" y="478736"/>
                  </a:lnTo>
                  <a:lnTo>
                    <a:pt x="634996" y="466819"/>
                  </a:lnTo>
                  <a:lnTo>
                    <a:pt x="681508" y="451458"/>
                  </a:lnTo>
                  <a:lnTo>
                    <a:pt x="740986" y="423541"/>
                  </a:lnTo>
                  <a:lnTo>
                    <a:pt x="762635" y="41414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59" name="Freeform 158"/>
            <p:cNvSpPr/>
            <p:nvPr/>
          </p:nvSpPr>
          <p:spPr>
            <a:xfrm>
              <a:off x="6921210" y="3152027"/>
              <a:ext cx="247761" cy="335251"/>
            </a:xfrm>
            <a:custGeom>
              <a:avLst/>
              <a:gdLst/>
              <a:ahLst/>
              <a:cxnLst/>
              <a:rect l="0" t="0" r="0" b="0"/>
              <a:pathLst>
                <a:path w="247080" h="334293">
                  <a:moveTo>
                    <a:pt x="167427" y="68787"/>
                  </a:moveTo>
                  <a:lnTo>
                    <a:pt x="150411" y="31832"/>
                  </a:lnTo>
                  <a:lnTo>
                    <a:pt x="137247" y="20239"/>
                  </a:lnTo>
                  <a:lnTo>
                    <a:pt x="104759" y="4785"/>
                  </a:lnTo>
                  <a:lnTo>
                    <a:pt x="74014" y="0"/>
                  </a:lnTo>
                  <a:lnTo>
                    <a:pt x="44691" y="3280"/>
                  </a:lnTo>
                  <a:lnTo>
                    <a:pt x="28965" y="10500"/>
                  </a:lnTo>
                  <a:lnTo>
                    <a:pt x="22018" y="15178"/>
                  </a:lnTo>
                  <a:lnTo>
                    <a:pt x="11677" y="28244"/>
                  </a:lnTo>
                  <a:lnTo>
                    <a:pt x="4786" y="44867"/>
                  </a:lnTo>
                  <a:lnTo>
                    <a:pt x="0" y="99022"/>
                  </a:lnTo>
                  <a:lnTo>
                    <a:pt x="1992" y="154763"/>
                  </a:lnTo>
                  <a:lnTo>
                    <a:pt x="4035" y="164455"/>
                  </a:lnTo>
                  <a:lnTo>
                    <a:pt x="14174" y="180468"/>
                  </a:lnTo>
                  <a:lnTo>
                    <a:pt x="28514" y="193158"/>
                  </a:lnTo>
                  <a:lnTo>
                    <a:pt x="44720" y="202075"/>
                  </a:lnTo>
                  <a:lnTo>
                    <a:pt x="61756" y="204072"/>
                  </a:lnTo>
                  <a:lnTo>
                    <a:pt x="123207" y="189369"/>
                  </a:lnTo>
                  <a:lnTo>
                    <a:pt x="145038" y="176081"/>
                  </a:lnTo>
                  <a:lnTo>
                    <a:pt x="176047" y="145572"/>
                  </a:lnTo>
                  <a:lnTo>
                    <a:pt x="191287" y="121038"/>
                  </a:lnTo>
                  <a:lnTo>
                    <a:pt x="197699" y="102827"/>
                  </a:lnTo>
                  <a:lnTo>
                    <a:pt x="200325" y="71443"/>
                  </a:lnTo>
                  <a:lnTo>
                    <a:pt x="189565" y="21819"/>
                  </a:lnTo>
                  <a:lnTo>
                    <a:pt x="191361" y="26278"/>
                  </a:lnTo>
                  <a:lnTo>
                    <a:pt x="193748" y="82035"/>
                  </a:lnTo>
                  <a:lnTo>
                    <a:pt x="193931" y="134156"/>
                  </a:lnTo>
                  <a:lnTo>
                    <a:pt x="198669" y="195312"/>
                  </a:lnTo>
                  <a:lnTo>
                    <a:pt x="211907" y="254597"/>
                  </a:lnTo>
                  <a:lnTo>
                    <a:pt x="232021" y="315811"/>
                  </a:lnTo>
                  <a:lnTo>
                    <a:pt x="240387" y="330011"/>
                  </a:lnTo>
                  <a:lnTo>
                    <a:pt x="242617" y="332421"/>
                  </a:lnTo>
                  <a:lnTo>
                    <a:pt x="247079" y="33429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60" name="Freeform 159"/>
            <p:cNvSpPr/>
            <p:nvPr/>
          </p:nvSpPr>
          <p:spPr>
            <a:xfrm>
              <a:off x="7464379" y="3442790"/>
              <a:ext cx="66705" cy="123931"/>
            </a:xfrm>
            <a:custGeom>
              <a:avLst/>
              <a:gdLst/>
              <a:ahLst/>
              <a:cxnLst/>
              <a:rect l="0" t="0" r="0" b="0"/>
              <a:pathLst>
                <a:path w="67233" h="123903">
                  <a:moveTo>
                    <a:pt x="67232" y="0"/>
                  </a:moveTo>
                  <a:lnTo>
                    <a:pt x="9520" y="41607"/>
                  </a:lnTo>
                  <a:lnTo>
                    <a:pt x="2248" y="58482"/>
                  </a:lnTo>
                  <a:lnTo>
                    <a:pt x="0" y="78110"/>
                  </a:lnTo>
                  <a:lnTo>
                    <a:pt x="2278" y="96666"/>
                  </a:lnTo>
                  <a:lnTo>
                    <a:pt x="11814" y="112125"/>
                  </a:lnTo>
                  <a:lnTo>
                    <a:pt x="18487" y="119001"/>
                  </a:lnTo>
                  <a:lnTo>
                    <a:pt x="25885" y="122602"/>
                  </a:lnTo>
                  <a:lnTo>
                    <a:pt x="67232" y="123902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61" name="Freeform 160"/>
            <p:cNvSpPr/>
            <p:nvPr/>
          </p:nvSpPr>
          <p:spPr>
            <a:xfrm>
              <a:off x="7585083" y="3457089"/>
              <a:ext cx="158821" cy="57199"/>
            </a:xfrm>
            <a:custGeom>
              <a:avLst/>
              <a:gdLst/>
              <a:ahLst/>
              <a:cxnLst/>
              <a:rect l="0" t="0" r="0" b="0"/>
              <a:pathLst>
                <a:path w="159304" h="55844">
                  <a:moveTo>
                    <a:pt x="0" y="11592"/>
                  </a:moveTo>
                  <a:lnTo>
                    <a:pt x="13147" y="26707"/>
                  </a:lnTo>
                  <a:lnTo>
                    <a:pt x="26550" y="55843"/>
                  </a:lnTo>
                  <a:lnTo>
                    <a:pt x="43566" y="18889"/>
                  </a:lnTo>
                  <a:lnTo>
                    <a:pt x="56730" y="7296"/>
                  </a:lnTo>
                  <a:lnTo>
                    <a:pt x="64370" y="2828"/>
                  </a:lnTo>
                  <a:lnTo>
                    <a:pt x="71430" y="1816"/>
                  </a:lnTo>
                  <a:lnTo>
                    <a:pt x="84519" y="5936"/>
                  </a:lnTo>
                  <a:lnTo>
                    <a:pt x="87813" y="10772"/>
                  </a:lnTo>
                  <a:lnTo>
                    <a:pt x="88851" y="24011"/>
                  </a:lnTo>
                  <a:lnTo>
                    <a:pt x="89718" y="25771"/>
                  </a:lnTo>
                  <a:lnTo>
                    <a:pt x="91280" y="23995"/>
                  </a:lnTo>
                  <a:lnTo>
                    <a:pt x="93303" y="19861"/>
                  </a:lnTo>
                  <a:lnTo>
                    <a:pt x="103419" y="12645"/>
                  </a:lnTo>
                  <a:lnTo>
                    <a:pt x="133952" y="0"/>
                  </a:lnTo>
                  <a:lnTo>
                    <a:pt x="140435" y="914"/>
                  </a:lnTo>
                  <a:lnTo>
                    <a:pt x="145741" y="4474"/>
                  </a:lnTo>
                  <a:lnTo>
                    <a:pt x="150261" y="9797"/>
                  </a:lnTo>
                  <a:lnTo>
                    <a:pt x="155284" y="26200"/>
                  </a:lnTo>
                  <a:lnTo>
                    <a:pt x="159303" y="5584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  <p:grpSp>
        <p:nvGrpSpPr>
          <p:cNvPr id="31841" name="Group 169"/>
          <p:cNvGrpSpPr>
            <a:grpSpLocks/>
          </p:cNvGrpSpPr>
          <p:nvPr/>
        </p:nvGrpSpPr>
        <p:grpSpPr bwMode="auto">
          <a:xfrm>
            <a:off x="6151373" y="4689915"/>
            <a:ext cx="1224766" cy="181606"/>
            <a:chOff x="7899738" y="4150732"/>
            <a:chExt cx="2259155" cy="336308"/>
          </a:xfrm>
        </p:grpSpPr>
        <p:sp>
          <p:nvSpPr>
            <p:cNvPr id="163" name="Freeform 162"/>
            <p:cNvSpPr/>
            <p:nvPr/>
          </p:nvSpPr>
          <p:spPr>
            <a:xfrm>
              <a:off x="7899738" y="4195361"/>
              <a:ext cx="306407" cy="258208"/>
            </a:xfrm>
            <a:custGeom>
              <a:avLst/>
              <a:gdLst/>
              <a:ahLst/>
              <a:cxnLst/>
              <a:rect l="0" t="0" r="0" b="0"/>
              <a:pathLst>
                <a:path w="306468" h="259039">
                  <a:moveTo>
                    <a:pt x="145071" y="53101"/>
                  </a:moveTo>
                  <a:lnTo>
                    <a:pt x="108117" y="33163"/>
                  </a:lnTo>
                  <a:lnTo>
                    <a:pt x="77960" y="28510"/>
                  </a:lnTo>
                  <a:lnTo>
                    <a:pt x="58210" y="32666"/>
                  </a:lnTo>
                  <a:lnTo>
                    <a:pt x="33127" y="46062"/>
                  </a:lnTo>
                  <a:lnTo>
                    <a:pt x="20582" y="57840"/>
                  </a:lnTo>
                  <a:lnTo>
                    <a:pt x="7993" y="82039"/>
                  </a:lnTo>
                  <a:lnTo>
                    <a:pt x="0" y="113684"/>
                  </a:lnTo>
                  <a:lnTo>
                    <a:pt x="5114" y="156993"/>
                  </a:lnTo>
                  <a:lnTo>
                    <a:pt x="15428" y="185169"/>
                  </a:lnTo>
                  <a:lnTo>
                    <a:pt x="36533" y="216421"/>
                  </a:lnTo>
                  <a:lnTo>
                    <a:pt x="66706" y="240549"/>
                  </a:lnTo>
                  <a:lnTo>
                    <a:pt x="114537" y="259038"/>
                  </a:lnTo>
                  <a:lnTo>
                    <a:pt x="153288" y="258890"/>
                  </a:lnTo>
                  <a:lnTo>
                    <a:pt x="212778" y="247322"/>
                  </a:lnTo>
                  <a:lnTo>
                    <a:pt x="250661" y="231211"/>
                  </a:lnTo>
                  <a:lnTo>
                    <a:pt x="277643" y="214808"/>
                  </a:lnTo>
                  <a:lnTo>
                    <a:pt x="290199" y="200689"/>
                  </a:lnTo>
                  <a:lnTo>
                    <a:pt x="306272" y="162889"/>
                  </a:lnTo>
                  <a:lnTo>
                    <a:pt x="306467" y="124418"/>
                  </a:lnTo>
                  <a:lnTo>
                    <a:pt x="296738" y="81502"/>
                  </a:lnTo>
                  <a:lnTo>
                    <a:pt x="271307" y="35644"/>
                  </a:lnTo>
                  <a:lnTo>
                    <a:pt x="257226" y="23053"/>
                  </a:lnTo>
                  <a:lnTo>
                    <a:pt x="224150" y="6957"/>
                  </a:lnTo>
                  <a:lnTo>
                    <a:pt x="171621" y="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64" name="Freeform 163"/>
            <p:cNvSpPr/>
            <p:nvPr/>
          </p:nvSpPr>
          <p:spPr>
            <a:xfrm>
              <a:off x="8390307" y="4372281"/>
              <a:ext cx="0" cy="7970"/>
            </a:xfrm>
            <a:custGeom>
              <a:avLst/>
              <a:gdLst/>
              <a:ahLst/>
              <a:cxnLst/>
              <a:rect l="0" t="0" r="0" b="0"/>
              <a:pathLst>
                <a:path w="1" h="8851">
                  <a:moveTo>
                    <a:pt x="0" y="8850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65" name="Freeform 164"/>
            <p:cNvSpPr/>
            <p:nvPr/>
          </p:nvSpPr>
          <p:spPr>
            <a:xfrm>
              <a:off x="8707827" y="4150732"/>
              <a:ext cx="311170" cy="234300"/>
            </a:xfrm>
            <a:custGeom>
              <a:avLst/>
              <a:gdLst/>
              <a:ahLst/>
              <a:cxnLst/>
              <a:rect l="0" t="0" r="0" b="0"/>
              <a:pathLst>
                <a:path w="309757" h="234235">
                  <a:moveTo>
                    <a:pt x="0" y="0"/>
                  </a:moveTo>
                  <a:lnTo>
                    <a:pt x="0" y="53971"/>
                  </a:lnTo>
                  <a:lnTo>
                    <a:pt x="2622" y="114778"/>
                  </a:lnTo>
                  <a:lnTo>
                    <a:pt x="12318" y="157500"/>
                  </a:lnTo>
                  <a:lnTo>
                    <a:pt x="25502" y="180621"/>
                  </a:lnTo>
                  <a:lnTo>
                    <a:pt x="46562" y="199928"/>
                  </a:lnTo>
                  <a:lnTo>
                    <a:pt x="97555" y="223627"/>
                  </a:lnTo>
                  <a:lnTo>
                    <a:pt x="158091" y="234234"/>
                  </a:lnTo>
                  <a:lnTo>
                    <a:pt x="213021" y="231328"/>
                  </a:lnTo>
                  <a:lnTo>
                    <a:pt x="273822" y="225648"/>
                  </a:lnTo>
                  <a:lnTo>
                    <a:pt x="309756" y="221254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66" name="Freeform 165"/>
            <p:cNvSpPr/>
            <p:nvPr/>
          </p:nvSpPr>
          <p:spPr>
            <a:xfrm>
              <a:off x="8992007" y="4177827"/>
              <a:ext cx="34927" cy="282117"/>
            </a:xfrm>
            <a:custGeom>
              <a:avLst/>
              <a:gdLst/>
              <a:ahLst/>
              <a:cxnLst/>
              <a:rect l="0" t="0" r="0" b="0"/>
              <a:pathLst>
                <a:path w="34864" h="283207">
                  <a:moveTo>
                    <a:pt x="34863" y="0"/>
                  </a:moveTo>
                  <a:lnTo>
                    <a:pt x="14925" y="36955"/>
                  </a:lnTo>
                  <a:lnTo>
                    <a:pt x="2179" y="89484"/>
                  </a:lnTo>
                  <a:lnTo>
                    <a:pt x="0" y="140595"/>
                  </a:lnTo>
                  <a:lnTo>
                    <a:pt x="2155" y="203033"/>
                  </a:lnTo>
                  <a:lnTo>
                    <a:pt x="13584" y="264636"/>
                  </a:lnTo>
                  <a:lnTo>
                    <a:pt x="17163" y="283206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67" name="Freeform 166"/>
            <p:cNvSpPr/>
            <p:nvPr/>
          </p:nvSpPr>
          <p:spPr>
            <a:xfrm>
              <a:off x="9257136" y="4150732"/>
              <a:ext cx="196862" cy="336308"/>
            </a:xfrm>
            <a:custGeom>
              <a:avLst/>
              <a:gdLst/>
              <a:ahLst/>
              <a:cxnLst/>
              <a:rect l="0" t="0" r="0" b="0"/>
              <a:pathLst>
                <a:path w="197309" h="336308">
                  <a:moveTo>
                    <a:pt x="70802" y="0"/>
                  </a:moveTo>
                  <a:lnTo>
                    <a:pt x="133213" y="20804"/>
                  </a:lnTo>
                  <a:lnTo>
                    <a:pt x="167261" y="39546"/>
                  </a:lnTo>
                  <a:lnTo>
                    <a:pt x="181196" y="50682"/>
                  </a:lnTo>
                  <a:lnTo>
                    <a:pt x="195401" y="72707"/>
                  </a:lnTo>
                  <a:lnTo>
                    <a:pt x="197308" y="89349"/>
                  </a:lnTo>
                  <a:lnTo>
                    <a:pt x="193895" y="105595"/>
                  </a:lnTo>
                  <a:lnTo>
                    <a:pt x="185822" y="119371"/>
                  </a:lnTo>
                  <a:lnTo>
                    <a:pt x="165523" y="138184"/>
                  </a:lnTo>
                  <a:lnTo>
                    <a:pt x="106049" y="170913"/>
                  </a:lnTo>
                  <a:lnTo>
                    <a:pt x="58989" y="189511"/>
                  </a:lnTo>
                  <a:lnTo>
                    <a:pt x="115365" y="186154"/>
                  </a:lnTo>
                  <a:lnTo>
                    <a:pt x="137810" y="187954"/>
                  </a:lnTo>
                  <a:lnTo>
                    <a:pt x="157617" y="195309"/>
                  </a:lnTo>
                  <a:lnTo>
                    <a:pt x="164079" y="201991"/>
                  </a:lnTo>
                  <a:lnTo>
                    <a:pt x="171261" y="219904"/>
                  </a:lnTo>
                  <a:lnTo>
                    <a:pt x="171829" y="238354"/>
                  </a:lnTo>
                  <a:lnTo>
                    <a:pt x="167820" y="255405"/>
                  </a:lnTo>
                  <a:lnTo>
                    <a:pt x="149223" y="282376"/>
                  </a:lnTo>
                  <a:lnTo>
                    <a:pt x="119808" y="311613"/>
                  </a:lnTo>
                  <a:lnTo>
                    <a:pt x="85072" y="326658"/>
                  </a:lnTo>
                  <a:lnTo>
                    <a:pt x="40624" y="334400"/>
                  </a:lnTo>
                  <a:lnTo>
                    <a:pt x="0" y="336307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68" name="Freeform 167"/>
            <p:cNvSpPr/>
            <p:nvPr/>
          </p:nvSpPr>
          <p:spPr>
            <a:xfrm>
              <a:off x="9687375" y="4324464"/>
              <a:ext cx="30165" cy="100415"/>
            </a:xfrm>
            <a:custGeom>
              <a:avLst/>
              <a:gdLst/>
              <a:ahLst/>
              <a:cxnLst/>
              <a:rect l="0" t="0" r="0" b="0"/>
              <a:pathLst>
                <a:path w="30387" h="100157">
                  <a:moveTo>
                    <a:pt x="12687" y="100156"/>
                  </a:moveTo>
                  <a:lnTo>
                    <a:pt x="367" y="63202"/>
                  </a:lnTo>
                  <a:lnTo>
                    <a:pt x="0" y="46365"/>
                  </a:lnTo>
                  <a:lnTo>
                    <a:pt x="3079" y="6820"/>
                  </a:lnTo>
                  <a:lnTo>
                    <a:pt x="5298" y="1548"/>
                  </a:lnTo>
                  <a:lnTo>
                    <a:pt x="8744" y="0"/>
                  </a:lnTo>
                  <a:lnTo>
                    <a:pt x="21537" y="2804"/>
                  </a:lnTo>
                  <a:lnTo>
                    <a:pt x="21537" y="38205"/>
                  </a:lnTo>
                  <a:lnTo>
                    <a:pt x="30386" y="55905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9784219" y="4276648"/>
              <a:ext cx="374674" cy="210392"/>
            </a:xfrm>
            <a:custGeom>
              <a:avLst/>
              <a:gdLst/>
              <a:ahLst/>
              <a:cxnLst/>
              <a:rect l="0" t="0" r="0" b="0"/>
              <a:pathLst>
                <a:path w="375298" h="209817">
                  <a:moveTo>
                    <a:pt x="4698" y="103613"/>
                  </a:moveTo>
                  <a:lnTo>
                    <a:pt x="0" y="89519"/>
                  </a:lnTo>
                  <a:lnTo>
                    <a:pt x="316" y="74732"/>
                  </a:lnTo>
                  <a:lnTo>
                    <a:pt x="4718" y="58327"/>
                  </a:lnTo>
                  <a:lnTo>
                    <a:pt x="23568" y="26379"/>
                  </a:lnTo>
                  <a:lnTo>
                    <a:pt x="29078" y="19674"/>
                  </a:lnTo>
                  <a:lnTo>
                    <a:pt x="45689" y="9600"/>
                  </a:lnTo>
                  <a:lnTo>
                    <a:pt x="66184" y="2829"/>
                  </a:lnTo>
                  <a:lnTo>
                    <a:pt x="99837" y="0"/>
                  </a:lnTo>
                  <a:lnTo>
                    <a:pt x="153500" y="9941"/>
                  </a:lnTo>
                  <a:lnTo>
                    <a:pt x="181212" y="22976"/>
                  </a:lnTo>
                  <a:lnTo>
                    <a:pt x="193940" y="36308"/>
                  </a:lnTo>
                  <a:lnTo>
                    <a:pt x="210124" y="68903"/>
                  </a:lnTo>
                  <a:lnTo>
                    <a:pt x="215035" y="99666"/>
                  </a:lnTo>
                  <a:lnTo>
                    <a:pt x="211596" y="132335"/>
                  </a:lnTo>
                  <a:lnTo>
                    <a:pt x="212448" y="131611"/>
                  </a:lnTo>
                  <a:lnTo>
                    <a:pt x="239082" y="77412"/>
                  </a:lnTo>
                  <a:lnTo>
                    <a:pt x="267428" y="45047"/>
                  </a:lnTo>
                  <a:lnTo>
                    <a:pt x="289704" y="31739"/>
                  </a:lnTo>
                  <a:lnTo>
                    <a:pt x="319685" y="26266"/>
                  </a:lnTo>
                  <a:lnTo>
                    <a:pt x="336775" y="30230"/>
                  </a:lnTo>
                  <a:lnTo>
                    <a:pt x="363770" y="48801"/>
                  </a:lnTo>
                  <a:lnTo>
                    <a:pt x="370790" y="65158"/>
                  </a:lnTo>
                  <a:lnTo>
                    <a:pt x="375297" y="107708"/>
                  </a:lnTo>
                  <a:lnTo>
                    <a:pt x="371379" y="137605"/>
                  </a:lnTo>
                  <a:lnTo>
                    <a:pt x="343254" y="184371"/>
                  </a:lnTo>
                  <a:lnTo>
                    <a:pt x="329221" y="196212"/>
                  </a:lnTo>
                  <a:lnTo>
                    <a:pt x="305604" y="209816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nb-NO" sz="976"/>
            </a:p>
          </p:txBody>
        </p:sp>
      </p:grpSp>
    </p:spTree>
    <p:extLst>
      <p:ext uri="{BB962C8B-B14F-4D97-AF65-F5344CB8AC3E}">
        <p14:creationId xmlns:p14="http://schemas.microsoft.com/office/powerpoint/2010/main" val="4180123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Box 1"/>
          <p:cNvSpPr txBox="1">
            <a:spLocks noChangeArrowheads="1"/>
          </p:cNvSpPr>
          <p:nvPr/>
        </p:nvSpPr>
        <p:spPr bwMode="auto">
          <a:xfrm>
            <a:off x="2139524" y="1407546"/>
            <a:ext cx="5375887" cy="392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nb-NO" altLang="nb-NO" sz="976"/>
          </a:p>
          <a:p>
            <a:pPr eaLnBrk="1" hangingPunct="1"/>
            <a:endParaRPr lang="nb-NO" altLang="nb-NO" sz="976"/>
          </a:p>
        </p:txBody>
      </p:sp>
      <p:cxnSp>
        <p:nvCxnSpPr>
          <p:cNvPr id="3" name="Straight Connector 2"/>
          <p:cNvCxnSpPr/>
          <p:nvPr/>
        </p:nvCxnSpPr>
        <p:spPr>
          <a:xfrm>
            <a:off x="2724953" y="2122311"/>
            <a:ext cx="0" cy="2644325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miter lim="800000"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flipV="1">
            <a:off x="2714625" y="4766636"/>
            <a:ext cx="5074708" cy="1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miter lim="800000"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3" name="TextBox 4"/>
          <p:cNvSpPr txBox="1">
            <a:spLocks noChangeArrowheads="1"/>
          </p:cNvSpPr>
          <p:nvPr/>
        </p:nvSpPr>
        <p:spPr bwMode="auto">
          <a:xfrm>
            <a:off x="1053161" y="3496102"/>
            <a:ext cx="173581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nb-NO" altLang="nb-NO" dirty="0">
                <a:solidFill>
                  <a:srgbClr val="000000"/>
                </a:solidFill>
                <a:latin typeface="Comic Sans MS - 18"/>
              </a:rPr>
              <a:t>hand</a:t>
            </a:r>
          </a:p>
        </p:txBody>
      </p:sp>
      <p:sp>
        <p:nvSpPr>
          <p:cNvPr id="32774" name="TextBox 5"/>
          <p:cNvSpPr txBox="1">
            <a:spLocks noChangeArrowheads="1"/>
          </p:cNvSpPr>
          <p:nvPr/>
        </p:nvSpPr>
        <p:spPr bwMode="auto">
          <a:xfrm>
            <a:off x="1053161" y="2952828"/>
            <a:ext cx="168072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nb-NO" altLang="nb-NO" dirty="0" err="1">
                <a:solidFill>
                  <a:srgbClr val="000000"/>
                </a:solidFill>
                <a:latin typeface="Comic Sans MS - 18"/>
              </a:rPr>
              <a:t>tissue</a:t>
            </a:r>
            <a:endParaRPr lang="nb-NO" altLang="nb-NO" dirty="0">
              <a:solidFill>
                <a:srgbClr val="000000"/>
              </a:solidFill>
              <a:latin typeface="Comic Sans MS - 18"/>
            </a:endParaRPr>
          </a:p>
        </p:txBody>
      </p:sp>
      <p:sp>
        <p:nvSpPr>
          <p:cNvPr id="32775" name="TextBox 6"/>
          <p:cNvSpPr txBox="1">
            <a:spLocks noChangeArrowheads="1"/>
          </p:cNvSpPr>
          <p:nvPr/>
        </p:nvSpPr>
        <p:spPr bwMode="auto">
          <a:xfrm>
            <a:off x="1053161" y="2469571"/>
            <a:ext cx="16531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nb-NO" altLang="nb-NO" dirty="0" err="1">
                <a:solidFill>
                  <a:srgbClr val="000000"/>
                </a:solidFill>
                <a:latin typeface="Comic Sans MS - 18"/>
              </a:rPr>
              <a:t>elbow</a:t>
            </a:r>
            <a:endParaRPr lang="nb-NO" altLang="nb-NO" dirty="0">
              <a:solidFill>
                <a:srgbClr val="000000"/>
              </a:solidFill>
              <a:latin typeface="Comic Sans MS - 18"/>
            </a:endParaRPr>
          </a:p>
        </p:txBody>
      </p:sp>
      <p:sp>
        <p:nvSpPr>
          <p:cNvPr id="32776" name="TextBox 7"/>
          <p:cNvSpPr txBox="1">
            <a:spLocks noChangeArrowheads="1"/>
          </p:cNvSpPr>
          <p:nvPr/>
        </p:nvSpPr>
        <p:spPr bwMode="auto">
          <a:xfrm>
            <a:off x="1003774" y="4359018"/>
            <a:ext cx="188298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nb-NO" altLang="nb-NO" dirty="0" err="1">
                <a:solidFill>
                  <a:srgbClr val="000000"/>
                </a:solidFill>
                <a:latin typeface="Comic Sans MS - 18"/>
              </a:rPr>
              <a:t>no</a:t>
            </a:r>
            <a:r>
              <a:rPr lang="nb-NO" altLang="nb-NO" dirty="0">
                <a:solidFill>
                  <a:srgbClr val="000000"/>
                </a:solidFill>
                <a:latin typeface="Comic Sans MS - 18"/>
              </a:rPr>
              <a:t> </a:t>
            </a:r>
            <a:r>
              <a:rPr lang="nb-NO" altLang="nb-NO" dirty="0" err="1">
                <a:solidFill>
                  <a:srgbClr val="000000"/>
                </a:solidFill>
                <a:latin typeface="Comic Sans MS - 18"/>
              </a:rPr>
              <a:t>protection</a:t>
            </a:r>
            <a:endParaRPr lang="nb-NO" altLang="nb-NO" dirty="0">
              <a:solidFill>
                <a:srgbClr val="000000"/>
              </a:solidFill>
              <a:latin typeface="Comic Sans MS - 18"/>
            </a:endParaRPr>
          </a:p>
        </p:txBody>
      </p:sp>
      <p:sp>
        <p:nvSpPr>
          <p:cNvPr id="32777" name="TextBox 8"/>
          <p:cNvSpPr txBox="1">
            <a:spLocks noChangeArrowheads="1"/>
          </p:cNvSpPr>
          <p:nvPr/>
        </p:nvSpPr>
        <p:spPr bwMode="auto">
          <a:xfrm rot="16200000">
            <a:off x="-1049777" y="2672633"/>
            <a:ext cx="330246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nb-NO" altLang="nb-NO" sz="2000" dirty="0" err="1">
                <a:solidFill>
                  <a:srgbClr val="000000"/>
                </a:solidFill>
                <a:latin typeface="Comic Sans MS - 18"/>
              </a:rPr>
              <a:t>method</a:t>
            </a:r>
            <a:r>
              <a:rPr lang="nb-NO" altLang="nb-NO" sz="2000" dirty="0">
                <a:solidFill>
                  <a:srgbClr val="000000"/>
                </a:solidFill>
                <a:latin typeface="Comic Sans MS - 18"/>
              </a:rPr>
              <a:t> </a:t>
            </a:r>
            <a:r>
              <a:rPr lang="nb-NO" altLang="nb-NO" sz="2000" dirty="0" err="1">
                <a:solidFill>
                  <a:srgbClr val="000000"/>
                </a:solidFill>
                <a:latin typeface="Comic Sans MS - 18"/>
              </a:rPr>
              <a:t>of</a:t>
            </a:r>
            <a:r>
              <a:rPr lang="nb-NO" altLang="nb-NO" sz="2000" dirty="0">
                <a:solidFill>
                  <a:srgbClr val="000000"/>
                </a:solidFill>
                <a:latin typeface="Comic Sans MS - 18"/>
              </a:rPr>
              <a:t> </a:t>
            </a:r>
            <a:r>
              <a:rPr lang="nb-NO" altLang="nb-NO" sz="2000" dirty="0" err="1">
                <a:solidFill>
                  <a:srgbClr val="000000"/>
                </a:solidFill>
                <a:latin typeface="Comic Sans MS - 18"/>
              </a:rPr>
              <a:t>protection</a:t>
            </a:r>
            <a:endParaRPr lang="nb-NO" altLang="nb-NO" sz="2000" dirty="0">
              <a:solidFill>
                <a:srgbClr val="000000"/>
              </a:solidFill>
              <a:latin typeface="Comic Sans MS - 18"/>
            </a:endParaRPr>
          </a:p>
        </p:txBody>
      </p:sp>
      <p:sp>
        <p:nvSpPr>
          <p:cNvPr id="32778" name="TextBox 9"/>
          <p:cNvSpPr txBox="1">
            <a:spLocks noChangeArrowheads="1"/>
          </p:cNvSpPr>
          <p:nvPr/>
        </p:nvSpPr>
        <p:spPr bwMode="auto">
          <a:xfrm>
            <a:off x="4082264" y="5040336"/>
            <a:ext cx="33571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nb-NO" altLang="nb-NO" sz="2000" dirty="0" err="1">
                <a:solidFill>
                  <a:srgbClr val="000000"/>
                </a:solidFill>
                <a:latin typeface="Comic Sans MS - 18"/>
              </a:rPr>
              <a:t>distance</a:t>
            </a:r>
            <a:r>
              <a:rPr lang="nb-NO" altLang="nb-NO" sz="2000" dirty="0">
                <a:solidFill>
                  <a:srgbClr val="000000"/>
                </a:solidFill>
                <a:latin typeface="Comic Sans MS - 18"/>
              </a:rPr>
              <a:t> </a:t>
            </a:r>
            <a:r>
              <a:rPr lang="nb-NO" altLang="nb-NO" sz="2000" dirty="0" err="1">
                <a:solidFill>
                  <a:srgbClr val="000000"/>
                </a:solidFill>
                <a:latin typeface="Comic Sans MS - 18"/>
              </a:rPr>
              <a:t>travelled</a:t>
            </a:r>
            <a:endParaRPr lang="nb-NO" altLang="nb-NO" sz="2000" dirty="0">
              <a:solidFill>
                <a:srgbClr val="000000"/>
              </a:solidFill>
              <a:latin typeface="Comic Sans MS - 18"/>
            </a:endParaRPr>
          </a:p>
        </p:txBody>
      </p:sp>
      <p:sp>
        <p:nvSpPr>
          <p:cNvPr id="32779" name="TextBox 10"/>
          <p:cNvSpPr txBox="1">
            <a:spLocks noChangeArrowheads="1"/>
          </p:cNvSpPr>
          <p:nvPr/>
        </p:nvSpPr>
        <p:spPr bwMode="auto">
          <a:xfrm>
            <a:off x="1893524" y="1130028"/>
            <a:ext cx="625940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nb-NO" sz="2400" dirty="0">
                <a:solidFill>
                  <a:srgbClr val="000000"/>
                </a:solidFill>
                <a:latin typeface="Comic Sans MS - 24"/>
              </a:rPr>
              <a:t>Graph to show distance travelled by a sneeze using different types of protection</a:t>
            </a:r>
            <a:endParaRPr lang="nb-NO" altLang="nb-NO" sz="2400" dirty="0">
              <a:solidFill>
                <a:srgbClr val="000000"/>
              </a:solidFill>
              <a:latin typeface="Comic Sans MS - 24"/>
            </a:endParaRPr>
          </a:p>
        </p:txBody>
      </p:sp>
    </p:spTree>
    <p:extLst>
      <p:ext uri="{BB962C8B-B14F-4D97-AF65-F5344CB8AC3E}">
        <p14:creationId xmlns:p14="http://schemas.microsoft.com/office/powerpoint/2010/main" val="1618468007"/>
      </p:ext>
    </p:extLst>
  </p:cSld>
  <p:clrMapOvr>
    <a:masterClrMapping/>
  </p:clrMapOvr>
</p:sld>
</file>

<file path=ppt/theme/theme1.xml><?xml version="1.0" encoding="utf-8"?>
<a:theme xmlns:a="http://schemas.openxmlformats.org/drawingml/2006/main" name="FaSMEd">
  <a:themeElements>
    <a:clrScheme name="FaSMEd">
      <a:dk1>
        <a:srgbClr val="000000"/>
      </a:dk1>
      <a:lt1>
        <a:srgbClr val="FFFFFF"/>
      </a:lt1>
      <a:dk2>
        <a:srgbClr val="1F497D"/>
      </a:dk2>
      <a:lt2>
        <a:srgbClr val="D9D9D9"/>
      </a:lt2>
      <a:accent1>
        <a:srgbClr val="9BBB59"/>
      </a:accent1>
      <a:accent2>
        <a:srgbClr val="F79646"/>
      </a:accent2>
      <a:accent3>
        <a:srgbClr val="345A8A"/>
      </a:accent3>
      <a:accent4>
        <a:srgbClr val="3C9981"/>
      </a:accent4>
      <a:accent5>
        <a:srgbClr val="644B9C"/>
      </a:accent5>
      <a:accent6>
        <a:srgbClr val="BFBFBF"/>
      </a:accent6>
      <a:hlink>
        <a:srgbClr val="345A8A"/>
      </a:hlink>
      <a:folHlink>
        <a:srgbClr val="345A8A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459</Words>
  <Application>Microsoft Office PowerPoint</Application>
  <PresentationFormat>Skjermfremvisning (4:3)</PresentationFormat>
  <Paragraphs>91</Paragraphs>
  <Slides>11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Comic Sans MS - 18</vt:lpstr>
      <vt:lpstr>Comic Sans MS - 24</vt:lpstr>
      <vt:lpstr>FaSMEd</vt:lpstr>
      <vt:lpstr>FaSMEd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Office-Anwender</dc:creator>
  <cp:lastModifiedBy>Jardar Cyvin</cp:lastModifiedBy>
  <cp:revision>52</cp:revision>
  <dcterms:created xsi:type="dcterms:W3CDTF">2016-05-12T08:34:04Z</dcterms:created>
  <dcterms:modified xsi:type="dcterms:W3CDTF">2016-09-19T09:08:24Z</dcterms:modified>
</cp:coreProperties>
</file>