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73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908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207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196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550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290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36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92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570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0334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338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2B4E8-A709-4A3D-BC3C-B49CE7D07E54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33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62708" y="633047"/>
            <a:ext cx="109305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Which</a:t>
            </a:r>
            <a:r>
              <a:rPr lang="fr-FR" sz="4000" dirty="0"/>
              <a:t> fraction </a:t>
            </a:r>
            <a:r>
              <a:rPr lang="fr-FR" sz="4000" dirty="0" err="1"/>
              <a:t>does</a:t>
            </a:r>
            <a:r>
              <a:rPr lang="fr-FR" sz="4000" dirty="0"/>
              <a:t> the coloured </a:t>
            </a:r>
            <a:r>
              <a:rPr lang="fr-FR" sz="4000" dirty="0" err="1"/>
              <a:t>strip</a:t>
            </a:r>
            <a:r>
              <a:rPr lang="fr-FR" sz="4000" dirty="0"/>
              <a:t> correspond to?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503589"/>
              </p:ext>
            </p:extLst>
          </p:nvPr>
        </p:nvGraphicFramePr>
        <p:xfrm>
          <a:off x="2307100" y="1873214"/>
          <a:ext cx="70713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5097">
                  <a:extLst>
                    <a:ext uri="{9D8B030D-6E8A-4147-A177-3AD203B41FA5}">
                      <a16:colId xmlns:a16="http://schemas.microsoft.com/office/drawing/2014/main" val="240854797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140956936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215889979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49384821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640176141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3821317560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67180623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081347169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129426270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18601288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770907313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4119545646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77729887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4197936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534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657426"/>
                  </a:ext>
                </a:extLst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2307098" y="2053881"/>
            <a:ext cx="5050301" cy="393895"/>
          </a:xfrm>
          <a:prstGeom prst="rect">
            <a:avLst/>
          </a:prstGeom>
          <a:solidFill>
            <a:srgbClr val="5B9BD5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2011676" y="2614894"/>
            <a:ext cx="76387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/>
              <a:t> 0				1			         2		       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562708" y="3516924"/>
                <a:ext cx="5190978" cy="2755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it-IT" sz="3000" b="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1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3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8" y="3516924"/>
                <a:ext cx="5190978" cy="2755691"/>
              </a:xfrm>
              <a:prstGeom prst="rect">
                <a:avLst/>
              </a:prstGeom>
              <a:blipFill>
                <a:blip r:embed="rId2"/>
                <a:stretch>
                  <a:fillRect l="-2817" b="-88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2771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62708" y="633047"/>
            <a:ext cx="109305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Which</a:t>
            </a:r>
            <a:r>
              <a:rPr lang="fr-FR" sz="4000" dirty="0"/>
              <a:t> fraction </a:t>
            </a:r>
            <a:r>
              <a:rPr lang="fr-FR" sz="4000" dirty="0" err="1"/>
              <a:t>does</a:t>
            </a:r>
            <a:r>
              <a:rPr lang="fr-FR" sz="4000" dirty="0"/>
              <a:t> the coloured </a:t>
            </a:r>
            <a:r>
              <a:rPr lang="fr-FR" sz="4000" dirty="0" err="1"/>
              <a:t>strip</a:t>
            </a:r>
            <a:r>
              <a:rPr lang="fr-FR" sz="4000" dirty="0"/>
              <a:t> correspond to?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979071"/>
              </p:ext>
            </p:extLst>
          </p:nvPr>
        </p:nvGraphicFramePr>
        <p:xfrm>
          <a:off x="1649388" y="1781089"/>
          <a:ext cx="8485632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0352">
                  <a:extLst>
                    <a:ext uri="{9D8B030D-6E8A-4147-A177-3AD203B41FA5}">
                      <a16:colId xmlns:a16="http://schemas.microsoft.com/office/drawing/2014/main" val="2408547972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092502019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444065120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251306152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2081347169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2441678847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106506874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2683272595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842186028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977900061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29560184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2208614573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378050989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849337314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059659214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5798323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34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657426"/>
                  </a:ext>
                </a:extLst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1649388" y="1954445"/>
            <a:ext cx="6898264" cy="393895"/>
          </a:xfrm>
          <a:prstGeom prst="rect">
            <a:avLst/>
          </a:prstGeom>
          <a:solidFill>
            <a:srgbClr val="5B9BD5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353964" y="2522769"/>
            <a:ext cx="878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/>
              <a:t> 0		     1	                   2			 3				       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562708" y="3516924"/>
                <a:ext cx="5190978" cy="2750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it-IT" sz="3000" b="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1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3+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8" y="3516924"/>
                <a:ext cx="5190978" cy="2750048"/>
              </a:xfrm>
              <a:prstGeom prst="rect">
                <a:avLst/>
              </a:prstGeom>
              <a:blipFill>
                <a:blip r:embed="rId2"/>
                <a:stretch>
                  <a:fillRect l="-2817" b="-110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073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62708" y="633047"/>
            <a:ext cx="109305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Which</a:t>
            </a:r>
            <a:r>
              <a:rPr lang="fr-FR" sz="4000" dirty="0"/>
              <a:t> fraction </a:t>
            </a:r>
            <a:r>
              <a:rPr lang="fr-FR" sz="4000" dirty="0" err="1"/>
              <a:t>does</a:t>
            </a:r>
            <a:r>
              <a:rPr lang="fr-FR" sz="4000" dirty="0"/>
              <a:t> the coloured </a:t>
            </a:r>
            <a:r>
              <a:rPr lang="fr-FR" sz="4000" dirty="0" err="1"/>
              <a:t>strip</a:t>
            </a:r>
            <a:r>
              <a:rPr lang="fr-FR" sz="4000" dirty="0"/>
              <a:t> correspond to?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562708" y="3516924"/>
                <a:ext cx="5190978" cy="2755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it-IT" sz="3000" b="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1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3+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2+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8" y="3516924"/>
                <a:ext cx="5190978" cy="2755691"/>
              </a:xfrm>
              <a:prstGeom prst="rect">
                <a:avLst/>
              </a:prstGeom>
              <a:blipFill>
                <a:blip r:embed="rId2"/>
                <a:stretch>
                  <a:fillRect l="-2817" b="-88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687754"/>
              </p:ext>
            </p:extLst>
          </p:nvPr>
        </p:nvGraphicFramePr>
        <p:xfrm>
          <a:off x="1649388" y="1781089"/>
          <a:ext cx="848564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282">
                  <a:extLst>
                    <a:ext uri="{9D8B030D-6E8A-4147-A177-3AD203B41FA5}">
                      <a16:colId xmlns:a16="http://schemas.microsoft.com/office/drawing/2014/main" val="2408547972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092502019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444065120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251306152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081347169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441678847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10650687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683272595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842186028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977900061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2956018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208614573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378050989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84933731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05965921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579832380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144363918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133459940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95430299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556954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34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657426"/>
                  </a:ext>
                </a:extLst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1649388" y="1954981"/>
            <a:ext cx="6792247" cy="393895"/>
          </a:xfrm>
          <a:prstGeom prst="rect">
            <a:avLst/>
          </a:prstGeom>
          <a:solidFill>
            <a:srgbClr val="5B9BD5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353964" y="2522769"/>
            <a:ext cx="878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/>
              <a:t> 0		          1	                  2			     3				       	</a:t>
            </a:r>
          </a:p>
        </p:txBody>
      </p:sp>
    </p:spTree>
    <p:extLst>
      <p:ext uri="{BB962C8B-B14F-4D97-AF65-F5344CB8AC3E}">
        <p14:creationId xmlns:p14="http://schemas.microsoft.com/office/powerpoint/2010/main" val="250181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62708" y="633047"/>
            <a:ext cx="109305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Which</a:t>
            </a:r>
            <a:r>
              <a:rPr lang="fr-FR" sz="4000" dirty="0"/>
              <a:t> fraction </a:t>
            </a:r>
            <a:r>
              <a:rPr lang="fr-FR" sz="4000" dirty="0" err="1"/>
              <a:t>does</a:t>
            </a:r>
            <a:r>
              <a:rPr lang="fr-FR" sz="4000" dirty="0"/>
              <a:t> the coloured </a:t>
            </a:r>
            <a:r>
              <a:rPr lang="fr-FR" sz="4000" dirty="0" err="1"/>
              <a:t>strip</a:t>
            </a:r>
            <a:r>
              <a:rPr lang="fr-FR" sz="4000" dirty="0"/>
              <a:t> correspond to?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62710" y="1873214"/>
          <a:ext cx="10607037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5097">
                  <a:extLst>
                    <a:ext uri="{9D8B030D-6E8A-4147-A177-3AD203B41FA5}">
                      <a16:colId xmlns:a16="http://schemas.microsoft.com/office/drawing/2014/main" val="240854797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140956936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215889979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49384821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640176141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3821317560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67180623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081347169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129426270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18601288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770907313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4119545646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77729887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4197936033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84218602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43912795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245255254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386894898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3229419587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47285614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316340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4534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657426"/>
                  </a:ext>
                </a:extLst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562708" y="2053881"/>
            <a:ext cx="8581292" cy="393895"/>
          </a:xfrm>
          <a:prstGeom prst="rect">
            <a:avLst/>
          </a:prstGeom>
          <a:solidFill>
            <a:srgbClr val="5B9BD5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267286" y="2614894"/>
            <a:ext cx="11226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/>
              <a:t> 0				1			         2			       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562708" y="3516924"/>
                <a:ext cx="5190978" cy="2714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it-IT" sz="3000" b="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2+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3+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2+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1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8" y="3516924"/>
                <a:ext cx="5190978" cy="2714846"/>
              </a:xfrm>
              <a:prstGeom prst="rect">
                <a:avLst/>
              </a:prstGeom>
              <a:blipFill>
                <a:blip r:embed="rId2"/>
                <a:stretch>
                  <a:fillRect l="-2817" b="-269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59957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156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Monica Panero</dc:creator>
  <cp:lastModifiedBy>Monica Panero</cp:lastModifiedBy>
  <cp:revision>4</cp:revision>
  <dcterms:created xsi:type="dcterms:W3CDTF">2016-07-13T10:06:33Z</dcterms:created>
  <dcterms:modified xsi:type="dcterms:W3CDTF">2016-12-27T23:51:42Z</dcterms:modified>
</cp:coreProperties>
</file>