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73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9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7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96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5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90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3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57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3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3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B4E8-A709-4A3D-BC3C-B49CE7D07E54}" type="datetimeFigureOut">
              <a:rPr lang="it-IT" smtClean="0"/>
              <a:t>28/12/2016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A119-0AED-412B-B767-BD0E388FB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3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Which</a:t>
            </a:r>
            <a:r>
              <a:rPr lang="fr-FR" sz="4000" dirty="0"/>
              <a:t> fraction </a:t>
            </a:r>
            <a:r>
              <a:rPr lang="fr-FR" sz="4000" dirty="0" err="1"/>
              <a:t>does</a:t>
            </a:r>
            <a:r>
              <a:rPr lang="fr-FR" sz="4000" dirty="0"/>
              <a:t> the coloured </a:t>
            </a:r>
            <a:r>
              <a:rPr lang="fr-FR" sz="4000" dirty="0" err="1"/>
              <a:t>strip</a:t>
            </a:r>
            <a:r>
              <a:rPr lang="fr-FR" sz="4000" dirty="0"/>
              <a:t> correspond to?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03589"/>
              </p:ext>
            </p:extLst>
          </p:nvPr>
        </p:nvGraphicFramePr>
        <p:xfrm>
          <a:off x="2307100" y="1873214"/>
          <a:ext cx="707135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4095693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21588997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9384821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40176141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2131756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7180623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12942627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860128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090731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1954564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729887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97936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307098" y="2053881"/>
            <a:ext cx="5050301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011676" y="2614894"/>
            <a:ext cx="7638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		1			         2		      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3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blipFill>
                <a:blip r:embed="rId2"/>
                <a:stretch>
                  <a:fillRect l="-2817" b="-8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77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Which</a:t>
            </a:r>
            <a:r>
              <a:rPr lang="fr-FR" sz="4000" dirty="0"/>
              <a:t> fraction </a:t>
            </a:r>
            <a:r>
              <a:rPr lang="fr-FR" sz="4000" dirty="0" err="1"/>
              <a:t>does</a:t>
            </a:r>
            <a:r>
              <a:rPr lang="fr-FR" sz="4000" dirty="0"/>
              <a:t> the coloured </a:t>
            </a:r>
            <a:r>
              <a:rPr lang="fr-FR" sz="4000" dirty="0" err="1"/>
              <a:t>strip</a:t>
            </a:r>
            <a:r>
              <a:rPr lang="fr-FR" sz="4000" dirty="0"/>
              <a:t> correspond to?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79071"/>
              </p:ext>
            </p:extLst>
          </p:nvPr>
        </p:nvGraphicFramePr>
        <p:xfrm>
          <a:off x="1649388" y="1781089"/>
          <a:ext cx="84856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52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09250201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444065120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25130615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441678847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10650687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683272595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977900061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2956018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208614573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378050989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84933731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105965921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579832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649388" y="1954445"/>
            <a:ext cx="6898264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353964" y="2522769"/>
            <a:ext cx="878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     1	                   2			 3				      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0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0048"/>
              </a:xfrm>
              <a:prstGeom prst="rect">
                <a:avLst/>
              </a:prstGeom>
              <a:blipFill>
                <a:blip r:embed="rId2"/>
                <a:stretch>
                  <a:fillRect l="-2817" b="-11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73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Which</a:t>
            </a:r>
            <a:r>
              <a:rPr lang="fr-FR" sz="4000" dirty="0"/>
              <a:t> fraction </a:t>
            </a:r>
            <a:r>
              <a:rPr lang="fr-FR" sz="4000" dirty="0" err="1"/>
              <a:t>does</a:t>
            </a:r>
            <a:r>
              <a:rPr lang="fr-FR" sz="4000" dirty="0"/>
              <a:t> the coloured </a:t>
            </a:r>
            <a:r>
              <a:rPr lang="fr-FR" sz="4000" dirty="0" err="1"/>
              <a:t>strip</a:t>
            </a:r>
            <a:r>
              <a:rPr lang="fr-FR" sz="4000" dirty="0"/>
              <a:t> correspond to?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55691"/>
              </a:xfrm>
              <a:prstGeom prst="rect">
                <a:avLst/>
              </a:prstGeom>
              <a:blipFill>
                <a:blip r:embed="rId2"/>
                <a:stretch>
                  <a:fillRect l="-2817" b="-8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687754"/>
              </p:ext>
            </p:extLst>
          </p:nvPr>
        </p:nvGraphicFramePr>
        <p:xfrm>
          <a:off x="1649388" y="1781089"/>
          <a:ext cx="84856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282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09250201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44406512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251306152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441678847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10650687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683272595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977900061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2956018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208614573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378050989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84933731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05965921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57983238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3144363918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1133459940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2954302994"/>
                    </a:ext>
                  </a:extLst>
                </a:gridCol>
                <a:gridCol w="424282">
                  <a:extLst>
                    <a:ext uri="{9D8B030D-6E8A-4147-A177-3AD203B41FA5}">
                      <a16:colId xmlns:a16="http://schemas.microsoft.com/office/drawing/2014/main" val="556954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649388" y="1954981"/>
            <a:ext cx="6792247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353964" y="2522769"/>
            <a:ext cx="878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          1	                  2			     3				       	</a:t>
            </a:r>
          </a:p>
        </p:txBody>
      </p:sp>
    </p:spTree>
    <p:extLst>
      <p:ext uri="{BB962C8B-B14F-4D97-AF65-F5344CB8AC3E}">
        <p14:creationId xmlns:p14="http://schemas.microsoft.com/office/powerpoint/2010/main" val="25018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2708" y="633047"/>
            <a:ext cx="1093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Which</a:t>
            </a:r>
            <a:r>
              <a:rPr lang="fr-FR" sz="4000" dirty="0"/>
              <a:t> fraction </a:t>
            </a:r>
            <a:r>
              <a:rPr lang="fr-FR" sz="4000" dirty="0" err="1"/>
              <a:t>does</a:t>
            </a:r>
            <a:r>
              <a:rPr lang="fr-FR" sz="4000" dirty="0"/>
              <a:t> the coloured </a:t>
            </a:r>
            <a:r>
              <a:rPr lang="fr-FR" sz="4000" dirty="0" err="1"/>
              <a:t>strip</a:t>
            </a:r>
            <a:r>
              <a:rPr lang="fr-FR" sz="4000" dirty="0"/>
              <a:t> correspond to?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62710" y="1873214"/>
          <a:ext cx="1060703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240854797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4095693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21588997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9384821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40176141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2131756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71806232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081347169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129426270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1860128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090731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1954564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77729887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4197936033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84218602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43912795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245255254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6894898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22941958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472856148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1316340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534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742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62708" y="2053881"/>
            <a:ext cx="8581292" cy="393895"/>
          </a:xfrm>
          <a:prstGeom prst="rect">
            <a:avLst/>
          </a:prstGeom>
          <a:solidFill>
            <a:srgbClr val="5B9BD5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7286" y="2614894"/>
            <a:ext cx="11226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 0				1			         2			      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562708" y="3516924"/>
                <a:ext cx="5190978" cy="2714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it-IT" sz="3000" b="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342900" indent="-342900">
                  <a:buAutoNum type="arabicParenR"/>
                </a:pPr>
                <a:r>
                  <a:rPr lang="it-IT" sz="3000" dirty="0"/>
                  <a:t>    </a:t>
                </a:r>
                <a14:m>
                  <m:oMath xmlns:m="http://schemas.openxmlformats.org/officeDocument/2006/math">
                    <m:r>
                      <a:rPr lang="it-IT" sz="3000"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8" y="3516924"/>
                <a:ext cx="5190978" cy="2714846"/>
              </a:xfrm>
              <a:prstGeom prst="rect">
                <a:avLst/>
              </a:prstGeom>
              <a:blipFill>
                <a:blip r:embed="rId2"/>
                <a:stretch>
                  <a:fillRect l="-2817" b="-26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9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Panero</dc:creator>
  <cp:lastModifiedBy>Monica Panero</cp:lastModifiedBy>
  <cp:revision>4</cp:revision>
  <dcterms:created xsi:type="dcterms:W3CDTF">2016-07-13T10:06:33Z</dcterms:created>
  <dcterms:modified xsi:type="dcterms:W3CDTF">2016-12-27T23:51:42Z</dcterms:modified>
</cp:coreProperties>
</file>