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9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86" r:id="rId30"/>
    <p:sldId id="285" r:id="rId31"/>
    <p:sldId id="287" r:id="rId32"/>
    <p:sldId id="288" r:id="rId33"/>
    <p:sldId id="289" r:id="rId34"/>
    <p:sldId id="290" r:id="rId35"/>
    <p:sldId id="291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59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40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1279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31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835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230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84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64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16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782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0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7E009-EC93-46C5-BF14-A2E1B420EEC3}" type="datetimeFigureOut">
              <a:rPr lang="it-IT" smtClean="0"/>
              <a:t>27/12/2016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66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Which fraction does correspond to the coloured part?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468" y="1622808"/>
            <a:ext cx="2518542" cy="2432357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1/4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1/5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5/1</a:t>
            </a:r>
          </a:p>
        </p:txBody>
      </p:sp>
    </p:spTree>
    <p:extLst>
      <p:ext uri="{BB962C8B-B14F-4D97-AF65-F5344CB8AC3E}">
        <p14:creationId xmlns:p14="http://schemas.microsoft.com/office/powerpoint/2010/main" val="1779497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Colour the fraction 3/10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739" y="2372762"/>
            <a:ext cx="9360000" cy="245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857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Write the fraction 3/2 in letters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Three halves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Three seconds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Two thirds</a:t>
            </a:r>
          </a:p>
        </p:txBody>
      </p:sp>
    </p:spTree>
    <p:extLst>
      <p:ext uri="{BB962C8B-B14F-4D97-AF65-F5344CB8AC3E}">
        <p14:creationId xmlns:p14="http://schemas.microsoft.com/office/powerpoint/2010/main" val="1874948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Write the fraction 12/4 in letters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Twelve quarters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Twelve fourth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Twelve fours</a:t>
            </a:r>
          </a:p>
        </p:txBody>
      </p:sp>
    </p:spTree>
    <p:extLst>
      <p:ext uri="{BB962C8B-B14F-4D97-AF65-F5344CB8AC3E}">
        <p14:creationId xmlns:p14="http://schemas.microsoft.com/office/powerpoint/2010/main" val="4043133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Write the fraction 2/5 in letters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Two five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Two fifths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Five seconds</a:t>
            </a:r>
          </a:p>
        </p:txBody>
      </p:sp>
    </p:spTree>
    <p:extLst>
      <p:ext uri="{BB962C8B-B14F-4D97-AF65-F5344CB8AC3E}">
        <p14:creationId xmlns:p14="http://schemas.microsoft.com/office/powerpoint/2010/main" val="1013035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Write the fraction 4/3 in letters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Four thirds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Four third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Four three</a:t>
            </a:r>
          </a:p>
        </p:txBody>
      </p:sp>
    </p:spTree>
    <p:extLst>
      <p:ext uri="{BB962C8B-B14F-4D97-AF65-F5344CB8AC3E}">
        <p14:creationId xmlns:p14="http://schemas.microsoft.com/office/powerpoint/2010/main" val="988346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Write the fraction 7/8 in letters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Seven eights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Eight seventh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Seven eighths</a:t>
            </a:r>
          </a:p>
        </p:txBody>
      </p:sp>
    </p:spTree>
    <p:extLst>
      <p:ext uri="{BB962C8B-B14F-4D97-AF65-F5344CB8AC3E}">
        <p14:creationId xmlns:p14="http://schemas.microsoft.com/office/powerpoint/2010/main" val="4177336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Give the fractional writing of two thirds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3/2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2/30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2/3</a:t>
            </a:r>
          </a:p>
        </p:txBody>
      </p:sp>
    </p:spTree>
    <p:extLst>
      <p:ext uri="{BB962C8B-B14F-4D97-AF65-F5344CB8AC3E}">
        <p14:creationId xmlns:p14="http://schemas.microsoft.com/office/powerpoint/2010/main" val="2748255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Give the fractional writing of thirty-five fourths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35/2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35/4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4/35</a:t>
            </a:r>
          </a:p>
        </p:txBody>
      </p:sp>
    </p:spTree>
    <p:extLst>
      <p:ext uri="{BB962C8B-B14F-4D97-AF65-F5344CB8AC3E}">
        <p14:creationId xmlns:p14="http://schemas.microsoft.com/office/powerpoint/2010/main" val="1102427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Give the fractional writing of eleven eighths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11/8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11/4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8/11</a:t>
            </a:r>
          </a:p>
        </p:txBody>
      </p:sp>
    </p:spTree>
    <p:extLst>
      <p:ext uri="{BB962C8B-B14F-4D97-AF65-F5344CB8AC3E}">
        <p14:creationId xmlns:p14="http://schemas.microsoft.com/office/powerpoint/2010/main" val="19493238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Give the fractional writing of three halves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3/1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2/3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3/2</a:t>
            </a:r>
          </a:p>
        </p:txBody>
      </p:sp>
    </p:spTree>
    <p:extLst>
      <p:ext uri="{BB962C8B-B14F-4D97-AF65-F5344CB8AC3E}">
        <p14:creationId xmlns:p14="http://schemas.microsoft.com/office/powerpoint/2010/main" val="104209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Which fraction does correspond to the coloured part?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4/10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4/6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6/10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34" y="1645999"/>
            <a:ext cx="2649610" cy="258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684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Complete the sentence:</a:t>
            </a:r>
          </a:p>
          <a:p>
            <a:pPr algn="ctr"/>
            <a:r>
              <a:rPr lang="en-GB" sz="3000" dirty="0"/>
              <a:t>In a unit, there are … halves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three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one</a:t>
            </a:r>
          </a:p>
        </p:txBody>
      </p:sp>
    </p:spTree>
    <p:extLst>
      <p:ext uri="{BB962C8B-B14F-4D97-AF65-F5344CB8AC3E}">
        <p14:creationId xmlns:p14="http://schemas.microsoft.com/office/powerpoint/2010/main" val="994099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Complete the sentence:</a:t>
            </a:r>
          </a:p>
          <a:p>
            <a:pPr algn="ctr"/>
            <a:r>
              <a:rPr lang="en-GB" sz="3000" dirty="0"/>
              <a:t>In a unit, there are … thirds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four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three</a:t>
            </a:r>
          </a:p>
        </p:txBody>
      </p:sp>
    </p:spTree>
    <p:extLst>
      <p:ext uri="{BB962C8B-B14F-4D97-AF65-F5344CB8AC3E}">
        <p14:creationId xmlns:p14="http://schemas.microsoft.com/office/powerpoint/2010/main" val="7202471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4183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Complete the equality: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3000" dirty="0"/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418337"/>
              </a:xfrm>
              <a:prstGeom prst="rect">
                <a:avLst/>
              </a:prstGeom>
              <a:blipFill>
                <a:blip r:embed="rId2"/>
                <a:stretch>
                  <a:fillRect t="-515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2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067638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4183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Complete the equality: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3000" dirty="0"/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418337"/>
              </a:xfrm>
              <a:prstGeom prst="rect">
                <a:avLst/>
              </a:prstGeom>
              <a:blipFill>
                <a:blip r:embed="rId2"/>
                <a:stretch>
                  <a:fillRect t="-515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2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552130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6671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Complete the equality:</a:t>
                </a:r>
              </a:p>
              <a:p>
                <a:pPr algn="ctr"/>
                <a:endParaRPr lang="it-IT" sz="3000" b="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…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3000" dirty="0"/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667188"/>
              </a:xfrm>
              <a:prstGeom prst="rect">
                <a:avLst/>
              </a:prstGeom>
              <a:blipFill>
                <a:blip r:embed="rId2"/>
                <a:stretch>
                  <a:fillRect t="-439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11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0628565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6671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Complete the equality:</a:t>
                </a:r>
              </a:p>
              <a:p>
                <a:pPr algn="ctr"/>
                <a:endParaRPr lang="it-IT" sz="3000" b="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…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3000" dirty="0"/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667188"/>
              </a:xfrm>
              <a:prstGeom prst="rect">
                <a:avLst/>
              </a:prstGeom>
              <a:blipFill>
                <a:blip r:embed="rId2"/>
                <a:stretch>
                  <a:fillRect t="-439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264067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6671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Complete the equality:</a:t>
                </a:r>
              </a:p>
              <a:p>
                <a:pPr algn="ctr"/>
                <a:endParaRPr lang="it-IT" sz="3000" b="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…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3000" dirty="0"/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667188"/>
              </a:xfrm>
              <a:prstGeom prst="rect">
                <a:avLst/>
              </a:prstGeom>
              <a:blipFill>
                <a:blip r:embed="rId2"/>
                <a:stretch>
                  <a:fillRect t="-439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913556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4/2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05" y="2424120"/>
            <a:ext cx="9793067" cy="285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3462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3/4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864" y="2185697"/>
            <a:ext cx="9497750" cy="310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202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9/2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77" y="2547506"/>
            <a:ext cx="9640645" cy="301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86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Which fraction does correspond to the coloured part?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2/2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2/1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1/2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91" y="1628310"/>
            <a:ext cx="2725347" cy="261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3557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10/4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835" y="2630748"/>
            <a:ext cx="9888330" cy="302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9514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7/2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46" y="2464272"/>
            <a:ext cx="9554908" cy="299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6645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20/4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703" y="2692479"/>
            <a:ext cx="9802593" cy="2667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8395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on the number line the point A: 1/3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678" y="2371312"/>
            <a:ext cx="8554644" cy="275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267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on the number line the point B: 3/3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967" y="2804107"/>
            <a:ext cx="8526065" cy="23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7604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092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Place on the number line the point C: </a:t>
                </a:r>
                <a14:m>
                  <m:oMath xmlns:m="http://schemas.openxmlformats.org/officeDocument/2006/math">
                    <m:r>
                      <a:rPr lang="it-IT" sz="3000" b="0" i="1" smtClean="0">
                        <a:latin typeface="Cambria Math" panose="02040503050406030204" pitchFamily="18" charset="0"/>
                      </a:rPr>
                      <m:t>1+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3000" dirty="0"/>
              </a:p>
              <a:p>
                <a:pPr algn="ctr"/>
                <a:endParaRPr lang="it-IT" sz="3000" b="0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092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388" y="2626027"/>
            <a:ext cx="8583223" cy="242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073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Place on the number line the point D: </a:t>
                </a:r>
                <a14:m>
                  <m:oMath xmlns:m="http://schemas.openxmlformats.org/officeDocument/2006/math">
                    <m:r>
                      <a:rPr lang="it-IT" sz="3000" b="0" i="1" smtClean="0">
                        <a:latin typeface="Cambria Math" panose="02040503050406030204" pitchFamily="18" charset="0"/>
                      </a:rPr>
                      <m:t>9/3</m:t>
                    </m:r>
                  </m:oMath>
                </a14:m>
                <a:endParaRPr lang="en-GB" sz="3000" dirty="0"/>
              </a:p>
              <a:p>
                <a:pPr algn="ctr"/>
                <a:endParaRPr lang="it-IT" sz="3000" b="0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015663"/>
              </a:xfrm>
              <a:prstGeom prst="rect">
                <a:avLst/>
              </a:prstGeom>
              <a:blipFill>
                <a:blip r:embed="rId2"/>
                <a:stretch>
                  <a:fillRect t="-718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891" y="2551795"/>
            <a:ext cx="7849695" cy="245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0635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092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Place on the number line the point E: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3000" dirty="0"/>
              </a:p>
              <a:p>
                <a:pPr algn="ctr"/>
                <a:endParaRPr lang="it-IT" sz="3000" b="0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092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996" y="2631218"/>
            <a:ext cx="8497486" cy="249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643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G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79" y="1789700"/>
            <a:ext cx="10174120" cy="2772162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5/10</a:t>
            </a:r>
          </a:p>
          <a:p>
            <a:pPr marL="514350" indent="-514350">
              <a:buAutoNum type="arabicPeriod"/>
            </a:pPr>
            <a:r>
              <a:rPr lang="it-IT" sz="3000" dirty="0"/>
              <a:t>2/5</a:t>
            </a:r>
          </a:p>
          <a:p>
            <a:pPr marL="514350" indent="-514350">
              <a:buAutoNum type="arabicPeriod"/>
            </a:pPr>
            <a:r>
              <a:rPr lang="it-IT" sz="3000" dirty="0"/>
              <a:t>5/1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8686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H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1/3</a:t>
            </a:r>
          </a:p>
          <a:p>
            <a:pPr marL="514350" indent="-514350">
              <a:buAutoNum type="arabicPeriod"/>
            </a:pPr>
            <a:r>
              <a:rPr lang="it-IT" sz="3000" dirty="0"/>
              <a:t>13/10</a:t>
            </a:r>
          </a:p>
          <a:p>
            <a:pPr marL="514350" indent="-514350">
              <a:buAutoNum type="arabicPeriod"/>
            </a:pPr>
            <a:r>
              <a:rPr lang="it-IT" sz="3000" dirty="0"/>
              <a:t>13/20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966" y="1772297"/>
            <a:ext cx="9974067" cy="278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19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Which fraction does correspond to the coloured part?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5/3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5/8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3/5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12" y="1612207"/>
            <a:ext cx="2851505" cy="265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208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I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19/10</a:t>
            </a:r>
          </a:p>
          <a:p>
            <a:pPr marL="514350" indent="-514350">
              <a:buAutoNum type="arabicPeriod"/>
            </a:pPr>
            <a:r>
              <a:rPr lang="it-IT" sz="3000" dirty="0"/>
              <a:t>9/10</a:t>
            </a:r>
          </a:p>
          <a:p>
            <a:pPr marL="514350" indent="-514350">
              <a:buAutoNum type="arabicPeriod"/>
            </a:pPr>
            <a:r>
              <a:rPr lang="it-IT" sz="3000" dirty="0"/>
              <a:t>20/10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24" y="1752016"/>
            <a:ext cx="9859751" cy="26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4043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J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6/20</a:t>
            </a:r>
          </a:p>
          <a:p>
            <a:pPr marL="514350" indent="-514350">
              <a:buAutoNum type="arabicPeriod"/>
            </a:pPr>
            <a:r>
              <a:rPr lang="it-IT" sz="3000" dirty="0"/>
              <a:t>6/10</a:t>
            </a:r>
          </a:p>
          <a:p>
            <a:pPr marL="514350" indent="-514350">
              <a:buAutoNum type="arabicPeriod"/>
            </a:pPr>
            <a:r>
              <a:rPr lang="it-IT" sz="3000" dirty="0"/>
              <a:t>24/10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56" y="1598759"/>
            <a:ext cx="10307488" cy="283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9148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K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12/10</a:t>
            </a:r>
          </a:p>
          <a:p>
            <a:pPr marL="514350" indent="-514350">
              <a:buAutoNum type="arabicPeriod"/>
            </a:pPr>
            <a:r>
              <a:rPr lang="it-IT" sz="3000" dirty="0"/>
              <a:t>3/1</a:t>
            </a:r>
          </a:p>
          <a:p>
            <a:pPr marL="514350" indent="-514350">
              <a:buAutoNum type="arabicPeriod"/>
            </a:pPr>
            <a:r>
              <a:rPr lang="it-IT" sz="3000" dirty="0"/>
              <a:t>30/20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77" y="2018711"/>
            <a:ext cx="10002646" cy="2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7063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1</a:t>
                </a: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blipFill>
                <a:blip r:embed="rId2"/>
                <a:stretch>
                  <a:fillRect t="-6000" b="-55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079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0794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44839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1</a:t>
                </a: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blipFill>
                <a:blip r:embed="rId2"/>
                <a:stretch>
                  <a:fillRect t="-6000" b="-45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079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0794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09821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1</a:t>
                </a: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blipFill>
                <a:blip r:embed="rId2"/>
                <a:stretch>
                  <a:fillRect t="-6000" b="-5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16649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1</a:t>
                </a: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blipFill>
                <a:blip r:embed="rId2"/>
                <a:stretch>
                  <a:fillRect t="-6000" b="-5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82559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4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b="0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47777"/>
              </a:xfrm>
              <a:prstGeom prst="rect">
                <a:avLst/>
              </a:prstGeom>
              <a:blipFill>
                <a:blip r:embed="rId2"/>
                <a:stretch>
                  <a:fillRect t="-5854" b="-243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3000" b="0" i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203702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4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38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it-IT" sz="3000" b="0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47777"/>
              </a:xfrm>
              <a:prstGeom prst="rect">
                <a:avLst/>
              </a:prstGeom>
              <a:blipFill>
                <a:blip r:embed="rId2"/>
                <a:stretch>
                  <a:fillRect t="-5854" b="-243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38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3000" b="0" i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38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38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9535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Which fraction does correspond to the coloured part?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7/10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7/3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3/7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465" y="1932342"/>
            <a:ext cx="7163800" cy="201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26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Which fraction does correspond to the coloured part?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2/6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1/3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1/2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413" y="1817484"/>
            <a:ext cx="5753903" cy="192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292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Colour the fraction 3/4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474" y="1837552"/>
            <a:ext cx="3034529" cy="4245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05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Colour the fraction 4/6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184" y="1734393"/>
            <a:ext cx="2753109" cy="2753109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I colour 4 parts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I colour 2 parts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I colour 6 parts</a:t>
            </a:r>
          </a:p>
        </p:txBody>
      </p:sp>
    </p:spTree>
    <p:extLst>
      <p:ext uri="{BB962C8B-B14F-4D97-AF65-F5344CB8AC3E}">
        <p14:creationId xmlns:p14="http://schemas.microsoft.com/office/powerpoint/2010/main" val="342271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Colour the fraction 1/2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950" y="2633657"/>
            <a:ext cx="9387578" cy="254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2066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664</Words>
  <Application>Microsoft Office PowerPoint</Application>
  <PresentationFormat>Widescreen</PresentationFormat>
  <Paragraphs>166</Paragraphs>
  <Slides>48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48</vt:i4>
      </vt:variant>
    </vt:vector>
  </HeadingPairs>
  <TitlesOfParts>
    <vt:vector size="53" baseType="lpstr">
      <vt:lpstr>Arial</vt:lpstr>
      <vt:lpstr>Calibri</vt:lpstr>
      <vt:lpstr>Calibri Light</vt:lpstr>
      <vt:lpstr>Cambria Math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Monica Panero</dc:creator>
  <cp:lastModifiedBy>Monica Panero</cp:lastModifiedBy>
  <cp:revision>15</cp:revision>
  <dcterms:created xsi:type="dcterms:W3CDTF">2016-12-27T21:38:31Z</dcterms:created>
  <dcterms:modified xsi:type="dcterms:W3CDTF">2016-12-27T22:53:46Z</dcterms:modified>
</cp:coreProperties>
</file>