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2.png" ContentType="image/png"/>
  <Override PartName="/ppt/media/image3.png" ContentType="image/png"/>
  <Override PartName="/ppt/media/image1.png" ContentType="image/png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lang="fr-F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modifier le style du titre</a:t>
            </a:r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planCliquez pour modifier les styles du texte du masque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Deuxième niveau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</a:t>
            </a:r>
            <a:endParaRPr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27/12/2016</a:t>
            </a:r>
            <a:endParaRPr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016D36B2-1D41-4A21-B3C3-423B5FAD8109}" type="slidenum">
              <a:rPr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&lt;numéro&gt;</a:t>
            </a:fld>
            <a:endParaRPr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Espace réservé du contenu 3" descr=""/>
          <p:cNvPicPr/>
          <p:nvPr/>
        </p:nvPicPr>
        <p:blipFill>
          <a:blip r:embed="rId1"/>
          <a:stretch/>
        </p:blipFill>
        <p:spPr>
          <a:xfrm>
            <a:off x="-5760" y="-14040"/>
            <a:ext cx="9631440" cy="6871680"/>
          </a:xfrm>
          <a:prstGeom prst="rect">
            <a:avLst/>
          </a:prstGeom>
          <a:ln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793080" y="1556640"/>
            <a:ext cx="7772040" cy="146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 algn="ctr">
              <a:lnSpc>
                <a:spcPct val="100000"/>
              </a:lnSpc>
            </a:pPr>
            <a:r>
              <a:rPr lang="fr-FR" sz="4400" spc="-1" strike="noStrike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omic"/>
              </a:rPr>
              <a:t>Formative Assessment 2</a:t>
            </a:r>
            <a:endParaRPr lang="fr-F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63720" y="5218560"/>
            <a:ext cx="8964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2"/>
          <p:cNvSpPr/>
          <p:nvPr/>
        </p:nvSpPr>
        <p:spPr>
          <a:xfrm>
            <a:off x="179640" y="4092840"/>
            <a:ext cx="8964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43" name="Table 3"/>
          <p:cNvGraphicFramePr/>
          <p:nvPr/>
        </p:nvGraphicFramePr>
        <p:xfrm>
          <a:off x="1979640" y="548640"/>
          <a:ext cx="3960000" cy="2609280"/>
        </p:xfrm>
        <a:graphic>
          <a:graphicData uri="http://schemas.openxmlformats.org/drawingml/2006/table">
            <a:tbl>
              <a:tblPr/>
              <a:tblGrid>
                <a:gridCol w="1485000"/>
                <a:gridCol w="1209960"/>
                <a:gridCol w="1265040"/>
              </a:tblGrid>
              <a:tr h="1357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Length on the figure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2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1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357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 </a:t>
                      </a: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Real length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9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?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44" name="CustomShape 4"/>
          <p:cNvSpPr/>
          <p:nvPr/>
        </p:nvSpPr>
        <p:spPr>
          <a:xfrm>
            <a:off x="349560" y="3645000"/>
            <a:ext cx="8496720" cy="2588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this proportionnality table, the number 2 and 9 are: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 the same line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the same column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don't know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0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63720" y="5218560"/>
            <a:ext cx="8964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179640" y="4092840"/>
            <a:ext cx="8964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47" name="Table 3"/>
          <p:cNvGraphicFramePr/>
          <p:nvPr/>
        </p:nvGraphicFramePr>
        <p:xfrm>
          <a:off x="2267640" y="620640"/>
          <a:ext cx="3888000" cy="2952000"/>
        </p:xfrm>
        <a:graphic>
          <a:graphicData uri="http://schemas.openxmlformats.org/drawingml/2006/table">
            <a:tbl>
              <a:tblPr/>
              <a:tblGrid>
                <a:gridCol w="1458000"/>
                <a:gridCol w="1188000"/>
                <a:gridCol w="1242000"/>
              </a:tblGrid>
              <a:tr h="1357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Length on the figure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2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1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70784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 </a:t>
                      </a: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Real length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9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?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48" name="CustomShape 4"/>
          <p:cNvSpPr/>
          <p:nvPr/>
        </p:nvSpPr>
        <p:spPr>
          <a:xfrm>
            <a:off x="827640" y="3864960"/>
            <a:ext cx="7272360" cy="3015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is the meaning of the number 2 in this table?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 cm is a length on the figure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 m is a length on the figure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 cm is a real length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don't know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63720" y="5218560"/>
            <a:ext cx="8964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CustomShape 2"/>
          <p:cNvSpPr/>
          <p:nvPr/>
        </p:nvSpPr>
        <p:spPr>
          <a:xfrm>
            <a:off x="179640" y="4092840"/>
            <a:ext cx="8964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1" name="Table 3"/>
          <p:cNvGraphicFramePr/>
          <p:nvPr/>
        </p:nvGraphicFramePr>
        <p:xfrm>
          <a:off x="2267640" y="620640"/>
          <a:ext cx="3888000" cy="2952000"/>
        </p:xfrm>
        <a:graphic>
          <a:graphicData uri="http://schemas.openxmlformats.org/drawingml/2006/table">
            <a:tbl>
              <a:tblPr/>
              <a:tblGrid>
                <a:gridCol w="1458000"/>
                <a:gridCol w="1188000"/>
                <a:gridCol w="1242000"/>
              </a:tblGrid>
              <a:tr h="13572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Length on the figure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2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1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70784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 </a:t>
                      </a: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Real length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9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?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52" name="CustomShape 4"/>
          <p:cNvSpPr/>
          <p:nvPr/>
        </p:nvSpPr>
        <p:spPr>
          <a:xfrm>
            <a:off x="827640" y="3864960"/>
            <a:ext cx="7200360" cy="2649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is the meaning of the number 9 in this table?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(1) 9 cm i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 a length on the figure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(2) 9 m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is a length on the figure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(3) 9 cm is a real length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(4) I don't know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63720" y="5218560"/>
            <a:ext cx="8964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179640" y="4092840"/>
            <a:ext cx="8964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5" name="Table 3"/>
          <p:cNvGraphicFramePr/>
          <p:nvPr/>
        </p:nvGraphicFramePr>
        <p:xfrm>
          <a:off x="2267640" y="332640"/>
          <a:ext cx="3888000" cy="2952000"/>
        </p:xfrm>
        <a:graphic>
          <a:graphicData uri="http://schemas.openxmlformats.org/drawingml/2006/table">
            <a:tbl>
              <a:tblPr/>
              <a:tblGrid>
                <a:gridCol w="1458000"/>
                <a:gridCol w="1188000"/>
                <a:gridCol w="1242000"/>
              </a:tblGrid>
              <a:tr h="1357200"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707840"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56" name="CustomShape 4"/>
          <p:cNvSpPr/>
          <p:nvPr/>
        </p:nvSpPr>
        <p:spPr>
          <a:xfrm>
            <a:off x="369720" y="3645000"/>
            <a:ext cx="8352720" cy="3015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Find the end of this sentence: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 cm on the figure is equivalent to …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 cm on the real object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 cm on the real object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cm on the real object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don't know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57" name="Table 5"/>
          <p:cNvGraphicFramePr/>
          <p:nvPr/>
        </p:nvGraphicFramePr>
        <p:xfrm>
          <a:off x="2268000" y="621000"/>
          <a:ext cx="3899520" cy="3076560"/>
        </p:xfrm>
        <a:graphic>
          <a:graphicData uri="http://schemas.openxmlformats.org/drawingml/2006/table">
            <a:tbl>
              <a:tblPr/>
              <a:tblGrid>
                <a:gridCol w="1462320"/>
                <a:gridCol w="1191240"/>
                <a:gridCol w="1245960"/>
              </a:tblGrid>
              <a:tr h="136224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Length on the figure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2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1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71432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 </a:t>
                      </a: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Real length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9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?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27" dur="indefinite" restart="never" nodeType="tmRoot">
          <p:childTnLst>
            <p:seq>
              <p:cTn id="28" dur="indefinite" nodeType="mainSeq"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63720" y="5218560"/>
            <a:ext cx="8964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2"/>
          <p:cNvSpPr/>
          <p:nvPr/>
        </p:nvSpPr>
        <p:spPr>
          <a:xfrm>
            <a:off x="179640" y="4092840"/>
            <a:ext cx="8964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60" name="Table 3"/>
          <p:cNvGraphicFramePr/>
          <p:nvPr/>
        </p:nvGraphicFramePr>
        <p:xfrm>
          <a:off x="2267640" y="-3240"/>
          <a:ext cx="3887640" cy="2811240"/>
        </p:xfrm>
        <a:graphic>
          <a:graphicData uri="http://schemas.openxmlformats.org/drawingml/2006/table">
            <a:tbl>
              <a:tblPr/>
              <a:tblGrid>
                <a:gridCol w="1458000"/>
                <a:gridCol w="1188000"/>
                <a:gridCol w="1242000"/>
              </a:tblGrid>
              <a:tr h="132948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Length on the figure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2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1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27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 </a:t>
                      </a: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Real length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9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?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61" name="CustomShape 4"/>
          <p:cNvSpPr/>
          <p:nvPr/>
        </p:nvSpPr>
        <p:spPr>
          <a:xfrm>
            <a:off x="369720" y="2949120"/>
            <a:ext cx="8352720" cy="3929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order to find the real length which is equivalent to 1 cm on the figure, which calculation must you compute?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 – 1 = 8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1+ 7 = 8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x 4,5 = 4,5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9/2 = 4,5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find something else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don't find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dur="indefinite" nodeType="mainSeq"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63720" y="5218560"/>
            <a:ext cx="8964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CustomShape 2"/>
          <p:cNvSpPr/>
          <p:nvPr/>
        </p:nvSpPr>
        <p:spPr>
          <a:xfrm>
            <a:off x="179640" y="4092840"/>
            <a:ext cx="8964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CustomShape 3"/>
          <p:cNvSpPr/>
          <p:nvPr/>
        </p:nvSpPr>
        <p:spPr>
          <a:xfrm>
            <a:off x="491040" y="2938680"/>
            <a:ext cx="8064360" cy="460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this proportionnality table, the missing value is :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0,75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0,25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1,333333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Another number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fr-F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don't know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65" name="Table 4"/>
          <p:cNvGraphicFramePr/>
          <p:nvPr/>
        </p:nvGraphicFramePr>
        <p:xfrm>
          <a:off x="1907640" y="188640"/>
          <a:ext cx="4104000" cy="2660760"/>
        </p:xfrm>
        <a:graphic>
          <a:graphicData uri="http://schemas.openxmlformats.org/drawingml/2006/table">
            <a:tbl>
              <a:tblPr/>
              <a:tblGrid>
                <a:gridCol w="1368000"/>
                <a:gridCol w="1368000"/>
                <a:gridCol w="1368000"/>
              </a:tblGrid>
              <a:tr h="13989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Length on the figure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2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1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2621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 </a:t>
                      </a:r>
                      <a:r>
                        <a:rPr b="1"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Real length in cm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9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20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Quintessential"/>
                          <a:ea typeface="Quintessential"/>
                        </a:rPr>
                        <a:t>?</a:t>
                      </a:r>
                      <a:endParaRPr lang="fr-F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timing>
    <p:tnLst>
      <p:par>
        <p:cTn id="43" dur="indefinite" restart="never" nodeType="tmRoot">
          <p:childTnLst>
            <p:seq>
              <p:cTn id="44" dur="indefinite" nodeType="mainSeq"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63720" y="5218560"/>
            <a:ext cx="896400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800" spc="-1" strike="noStrike">
                <a:solidFill>
                  <a:srgbClr val="00cc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2"/>
          <p:cNvSpPr/>
          <p:nvPr/>
        </p:nvSpPr>
        <p:spPr>
          <a:xfrm>
            <a:off x="179640" y="4092840"/>
            <a:ext cx="8964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3"/>
          <p:cNvSpPr/>
          <p:nvPr/>
        </p:nvSpPr>
        <p:spPr>
          <a:xfrm>
            <a:off x="179640" y="476640"/>
            <a:ext cx="8640720" cy="557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you, the scale of the Australia map is more or less :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StarSymbol"/>
              <a:buAutoNum type="arabicParenR"/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(2) 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(3)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(4) 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(5)  I don't know.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Line 4"/>
          <p:cNvSpPr/>
          <p:nvPr/>
        </p:nvSpPr>
        <p:spPr>
          <a:xfrm>
            <a:off x="971280" y="1810440"/>
            <a:ext cx="457200" cy="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" name="Line 5"/>
          <p:cNvSpPr/>
          <p:nvPr/>
        </p:nvSpPr>
        <p:spPr>
          <a:xfrm>
            <a:off x="971280" y="1666440"/>
            <a:ext cx="360" cy="2502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" name="Line 6"/>
          <p:cNvSpPr/>
          <p:nvPr/>
        </p:nvSpPr>
        <p:spPr>
          <a:xfrm>
            <a:off x="1447920" y="1666440"/>
            <a:ext cx="360" cy="2502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" name="CustomShape 7"/>
          <p:cNvSpPr/>
          <p:nvPr/>
        </p:nvSpPr>
        <p:spPr>
          <a:xfrm>
            <a:off x="744840" y="1917000"/>
            <a:ext cx="136764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0,001 cm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Line 8"/>
          <p:cNvSpPr/>
          <p:nvPr/>
        </p:nvSpPr>
        <p:spPr>
          <a:xfrm>
            <a:off x="971280" y="2890440"/>
            <a:ext cx="457200" cy="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Line 9"/>
          <p:cNvSpPr/>
          <p:nvPr/>
        </p:nvSpPr>
        <p:spPr>
          <a:xfrm>
            <a:off x="971280" y="2746440"/>
            <a:ext cx="360" cy="2502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5" name="Line 10"/>
          <p:cNvSpPr/>
          <p:nvPr/>
        </p:nvSpPr>
        <p:spPr>
          <a:xfrm>
            <a:off x="1447920" y="2746440"/>
            <a:ext cx="360" cy="2502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11"/>
          <p:cNvSpPr/>
          <p:nvPr/>
        </p:nvSpPr>
        <p:spPr>
          <a:xfrm>
            <a:off x="827640" y="2997000"/>
            <a:ext cx="115164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0,6 cm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Line 12"/>
          <p:cNvSpPr/>
          <p:nvPr/>
        </p:nvSpPr>
        <p:spPr>
          <a:xfrm>
            <a:off x="971280" y="3986280"/>
            <a:ext cx="457200" cy="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8" name="Line 13"/>
          <p:cNvSpPr/>
          <p:nvPr/>
        </p:nvSpPr>
        <p:spPr>
          <a:xfrm>
            <a:off x="971280" y="3842280"/>
            <a:ext cx="360" cy="2502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9" name="Line 14"/>
          <p:cNvSpPr/>
          <p:nvPr/>
        </p:nvSpPr>
        <p:spPr>
          <a:xfrm>
            <a:off x="1447920" y="3842280"/>
            <a:ext cx="360" cy="2502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0" name="CustomShape 15"/>
          <p:cNvSpPr/>
          <p:nvPr/>
        </p:nvSpPr>
        <p:spPr>
          <a:xfrm>
            <a:off x="744840" y="4092840"/>
            <a:ext cx="123480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1000 cm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Line 16"/>
          <p:cNvSpPr/>
          <p:nvPr/>
        </p:nvSpPr>
        <p:spPr>
          <a:xfrm>
            <a:off x="971280" y="5062320"/>
            <a:ext cx="457200" cy="36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" name="Line 17"/>
          <p:cNvSpPr/>
          <p:nvPr/>
        </p:nvSpPr>
        <p:spPr>
          <a:xfrm>
            <a:off x="971280" y="4918320"/>
            <a:ext cx="360" cy="2502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" name="Line 18"/>
          <p:cNvSpPr/>
          <p:nvPr/>
        </p:nvSpPr>
        <p:spPr>
          <a:xfrm>
            <a:off x="1447920" y="4918320"/>
            <a:ext cx="360" cy="250200"/>
          </a:xfrm>
          <a:prstGeom prst="line">
            <a:avLst/>
          </a:prstGeom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CustomShape 19"/>
          <p:cNvSpPr/>
          <p:nvPr/>
        </p:nvSpPr>
        <p:spPr>
          <a:xfrm>
            <a:off x="611640" y="5168880"/>
            <a:ext cx="180000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50000000 cm</a:t>
            </a:r>
            <a:endParaRPr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1" dur="indefinite" restart="never" nodeType="tmRoot">
          <p:childTnLst>
            <p:seq>
              <p:cTn id="52" dur="indefinite" nodeType="mainSeq"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after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Application>LibreOffice/5.0.6.2$Linux_X86_64 LibreOffice_project/00m0$Build-2</Application>
  <Paragraphs>120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2011-06-30T14:38:49Z</dcterms:created>
  <dc:creator>Sabrina</dc:creator>
  <dc:language>fr-FR</dc:language>
  <cp:lastModifiedBy>Gilles Aldon</cp:lastModifiedBy>
  <dcterms:modified xsi:type="dcterms:W3CDTF">2016-12-27T16:08:18Z</dcterms:modified>
  <cp:revision>89</cp:revision>
  <dc:title>Diapositive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8</vt:i4>
  </property>
</Properties>
</file>