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3.png" ContentType="image/png"/>
  <Override PartName="/ppt/media/image4.png" ContentType="image/png"/>
  <Override PartName="/ppt/media/image1.png" ContentType="image/png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_rels/slideLayout1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27/12/2016</a:t>
            </a:r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80201C2-2CD1-44A8-B570-47B040B7395E}" type="slidenum"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&lt;numéro&gt;</a:t>
            </a:fld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  <a:endParaRPr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  <a:endParaRPr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  <a:endParaRPr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  <a:endParaRPr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  <a:endParaRPr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  <a:endParaRPr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planCliquez pour modifier les styles du texte du masque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Deuxième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27/12/2016</a:t>
            </a:r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080ECBF-7263-4BB7-AFD0-28AD130483D3}" type="slidenum"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&lt;numéro&gt;</a:t>
            </a:fld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793080" y="155664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4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mic"/>
              </a:rPr>
              <a:t>Formative Assessment 1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3286080" y="500040"/>
            <a:ext cx="27856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8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Départ dans 1 minute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TextShape 3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92840" y="0"/>
            <a:ext cx="8229240" cy="5821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Britannic Bold"/>
              </a:rPr>
              <a:t>Question 1 (40 secondes)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509760" y="548640"/>
            <a:ext cx="8071920" cy="3567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3"/>
          <p:cNvSpPr/>
          <p:nvPr/>
        </p:nvSpPr>
        <p:spPr>
          <a:xfrm>
            <a:off x="63720" y="5218560"/>
            <a:ext cx="8964000" cy="222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 u="sng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Correction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  3 </a:t>
            </a:r>
            <a:r>
              <a:rPr lang="fr-F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 2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6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</a:t>
            </a:r>
            <a:r>
              <a:rPr lang="fr-F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 2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2 hence 1 cm on the figure is equivalent to 2 cm on the real object.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4"/>
          <p:cNvSpPr/>
          <p:nvPr/>
        </p:nvSpPr>
        <p:spPr>
          <a:xfrm>
            <a:off x="63720" y="1196640"/>
            <a:ext cx="896400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 3 cm on a figure is equivalent to 6 cm on the real object, then: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many cm on the real object is equivalent to</a:t>
            </a: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cm on this figure  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afterEffect" fill="hold" presetClass="exit" presetID="22" presetSubtype="2">
                                  <p:stCondLst>
                                    <p:cond delay="0"/>
                                  </p:stCondLst>
                                  <p:childTnLst>
                                    <p:animEffect filter="wipe(right)" transition="out">
                                      <p:cBhvr additive="repl">
                                        <p:cTn id="8" dur="40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0"/>
                            </p:stCondLst>
                            <p:childTnLst>
                              <p:par>
                                <p:cTn id="11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92840" y="0"/>
            <a:ext cx="8229240" cy="5821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Britannic Bold"/>
              </a:rPr>
              <a:t>Question 2 (40 secondes)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509760" y="548640"/>
            <a:ext cx="8071920" cy="3567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63720" y="5218560"/>
            <a:ext cx="8964000" cy="222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 u="sng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Correction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  4 </a:t>
            </a:r>
            <a:r>
              <a:rPr lang="fr-F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2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2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</a:t>
            </a:r>
            <a:r>
              <a:rPr lang="fr-F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2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0.5 hence 1 cm on the figure is equivalent to 0.5 cm son the real object.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63720" y="1196640"/>
            <a:ext cx="896400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 4 cm on a figure is equivalent to 2 cm on the real object, then: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many cm on the real object is equivalent to 1 cm on this figure?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afterEffect" fill="hold" presetClass="exit" presetID="22" presetSubtype="2">
                                  <p:stCondLst>
                                    <p:cond delay="0"/>
                                  </p:stCondLst>
                                  <p:childTnLst>
                                    <p:animEffect filter="wipe(right)" transition="out">
                                      <p:cBhvr additive="repl">
                                        <p:cTn id="20" dur="40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0"/>
                            </p:stCondLst>
                            <p:childTnLst>
                              <p:par>
                                <p:cTn id="23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92840" y="0"/>
            <a:ext cx="8229240" cy="5821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2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Britannic Bold"/>
              </a:rPr>
              <a:t>Question 3 (40 secondes)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509760" y="548640"/>
            <a:ext cx="8071920" cy="3567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CustomShape 3"/>
          <p:cNvSpPr/>
          <p:nvPr/>
        </p:nvSpPr>
        <p:spPr>
          <a:xfrm>
            <a:off x="63720" y="5218560"/>
            <a:ext cx="896400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 u="sng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Correction</a:t>
            </a: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4"/>
          <p:cNvSpPr/>
          <p:nvPr/>
        </p:nvSpPr>
        <p:spPr>
          <a:xfrm>
            <a:off x="63720" y="1196640"/>
            <a:ext cx="8964000" cy="283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 4 cm on a figure is equivalent to 2 cm on the real object, then: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the scale of this figure?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Line 5"/>
          <p:cNvSpPr/>
          <p:nvPr/>
        </p:nvSpPr>
        <p:spPr>
          <a:xfrm>
            <a:off x="2411640" y="5589000"/>
            <a:ext cx="45720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Line 6"/>
          <p:cNvSpPr/>
          <p:nvPr/>
        </p:nvSpPr>
        <p:spPr>
          <a:xfrm>
            <a:off x="2411640" y="5445000"/>
            <a:ext cx="360" cy="2505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Line 7"/>
          <p:cNvSpPr/>
          <p:nvPr/>
        </p:nvSpPr>
        <p:spPr>
          <a:xfrm>
            <a:off x="2887920" y="5445000"/>
            <a:ext cx="360" cy="2505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CustomShape 8"/>
          <p:cNvSpPr/>
          <p:nvPr/>
        </p:nvSpPr>
        <p:spPr>
          <a:xfrm>
            <a:off x="2267640" y="5695560"/>
            <a:ext cx="9356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0.5 cm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afterEffect" fill="hold" presetClass="exit" presetID="22" presetSubtype="2">
                                  <p:stCondLst>
                                    <p:cond delay="0"/>
                                  </p:stCondLst>
                                  <p:childTnLst>
                                    <p:animEffect filter="wipe(right)" transition="out">
                                      <p:cBhvr additive="repl">
                                        <p:cTn id="32" dur="40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0"/>
                            </p:stCondLst>
                            <p:childTnLst>
                              <p:par>
                                <p:cTn id="35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Application>LibreOffice/5.0.6.2$Linux_X86_64 LibreOffice_project/00m0$Build-2</Application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2011-06-30T14:38:49Z</dcterms:created>
  <dc:creator>Sabrina</dc:creator>
  <dc:language>fr-FR</dc:language>
  <cp:lastModifiedBy>Gilles Aldon</cp:lastModifiedBy>
  <dcterms:modified xsi:type="dcterms:W3CDTF">2016-12-27T15:43:24Z</dcterms:modified>
  <cp:revision>82</cp:revision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