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2.png" ContentType="image/png"/>
  <Override PartName="/ppt/media/image3.png" ContentType="image/png"/>
  <Override PartName="/ppt/media/image4.png" ContentType="image/png"/>
  <Override PartName="/ppt/media/image1.png" ContentType="image/png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_rels/slideLayout1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slideLayout1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Cliquez pour modifier le style du titre</a:t>
            </a:r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fr-F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27/12/2016</a:t>
            </a:r>
            <a:endParaRPr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880201C2-2CD1-44A8-B570-47B040B7395E}" type="slidenum">
              <a:rPr lang="fr-F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&lt;numéro&gt;</a:t>
            </a:fld>
            <a:endParaRPr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Cliquez pour éditer le format du plan de texte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niveau de plan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Troisième niveau de plan</a:t>
            </a:r>
            <a:endParaRPr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Quatrième niveau de plan</a:t>
            </a:r>
            <a:endParaRPr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Cinquième niveau de plan</a:t>
            </a:r>
            <a:endParaRPr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Sixième niveau de plan</a:t>
            </a:r>
            <a:endParaRPr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Septième niveau de plan</a:t>
            </a:r>
            <a:endParaRPr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Cliquez pour modifier le style du titre</a:t>
            </a:r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Cliquez pour éditer le format du plan de texte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niveau de plan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Troisième niveau de plan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Quatrième niveau de plan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Cinquième niveau de plan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Sixième niveau de plan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Septième niveau de planCliquez pour modifier les styles du texte du masque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Deuxième niveau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Troisième niveau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Quatrième niveau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Cinquième niveau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fr-F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27/12/2016</a:t>
            </a:r>
            <a:endParaRPr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1080ECBF-7263-4BB7-AFD0-28AD130483D3}" type="slidenum">
              <a:rPr lang="fr-F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&lt;numéro&gt;</a:t>
            </a:fld>
            <a:endParaRPr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793080" y="155664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fr-FR" sz="4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mic"/>
              </a:rPr>
              <a:t>Formative Assessment 1</a:t>
            </a:r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3286080" y="500040"/>
            <a:ext cx="27856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fr-FR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Départ dans 1 minute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TextShape 3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/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492840" y="0"/>
            <a:ext cx="8229240" cy="5821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fr-FR" sz="2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Britannic Bold"/>
              </a:rPr>
              <a:t>Question 1 (40 secondes)</a:t>
            </a:r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509760" y="548640"/>
            <a:ext cx="8071920" cy="35676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3" name="CustomShape 3"/>
          <p:cNvSpPr/>
          <p:nvPr/>
        </p:nvSpPr>
        <p:spPr>
          <a:xfrm>
            <a:off x="63720" y="5218560"/>
            <a:ext cx="8964000" cy="222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fr-FR" sz="2800" spc="-1" strike="noStrike" u="sng">
                <a:solidFill>
                  <a:srgbClr val="00cc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Correction</a:t>
            </a:r>
            <a:r>
              <a:rPr lang="fr-FR" sz="2800" spc="-1" strike="noStrike">
                <a:solidFill>
                  <a:srgbClr val="00cc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  3 </a:t>
            </a:r>
            <a:r>
              <a:rPr lang="fr-FR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x 2</a:t>
            </a:r>
            <a:r>
              <a:rPr lang="fr-FR" sz="2800" spc="-1" strike="noStrike">
                <a:solidFill>
                  <a:srgbClr val="00cc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= 6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800" spc="-1" strike="noStrike">
                <a:solidFill>
                  <a:srgbClr val="00cc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  </a:t>
            </a:r>
            <a:r>
              <a:rPr lang="fr-FR" sz="2800" spc="-1" strike="noStrike">
                <a:solidFill>
                  <a:srgbClr val="00cc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 </a:t>
            </a:r>
            <a:r>
              <a:rPr lang="fr-FR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x 2</a:t>
            </a:r>
            <a:r>
              <a:rPr lang="fr-FR" sz="2800" spc="-1" strike="noStrike">
                <a:solidFill>
                  <a:srgbClr val="00cc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= 2 hence 1 cm on the figure is equivalent to 2 cm on the real object.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800" spc="-1" strike="noStrike">
                <a:solidFill>
                  <a:srgbClr val="00cc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                        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800" spc="-1" strike="noStrike">
                <a:solidFill>
                  <a:srgbClr val="00cc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4"/>
          <p:cNvSpPr/>
          <p:nvPr/>
        </p:nvSpPr>
        <p:spPr>
          <a:xfrm>
            <a:off x="63720" y="1196640"/>
            <a:ext cx="8964000" cy="338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If  3 cm on a figure is equivalent to 6 cm on the real object, then: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How many cm on the real object is equivalent to</a:t>
            </a:r>
            <a:r>
              <a:rPr lang="fr-FR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 cm on this figure  ?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>
                <p:childTnLst>
                  <p:par>
                    <p:cTn id="5" fill="hold">
                      <p:stCondLst>
                        <p:cond delay="0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nodeType="afterEffect" fill="hold" presetClass="exit" presetID="22" presetSubtype="2">
                                  <p:stCondLst>
                                    <p:cond delay="0"/>
                                  </p:stCondLst>
                                  <p:childTnLst>
                                    <p:animEffect filter="wipe(right)" transition="out">
                                      <p:cBhvr additive="repl">
                                        <p:cTn id="8" dur="40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0"/>
                            </p:stCondLst>
                            <p:childTnLst>
                              <p:par>
                                <p:cTn id="11" nodeType="after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492840" y="0"/>
            <a:ext cx="8229240" cy="5821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fr-FR" sz="2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Britannic Bold"/>
              </a:rPr>
              <a:t>Question 2 (40 secondes)</a:t>
            </a:r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509760" y="548640"/>
            <a:ext cx="8071920" cy="35676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7" name="CustomShape 3"/>
          <p:cNvSpPr/>
          <p:nvPr/>
        </p:nvSpPr>
        <p:spPr>
          <a:xfrm>
            <a:off x="63720" y="5218560"/>
            <a:ext cx="8964000" cy="222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fr-FR" sz="2800" spc="-1" strike="noStrike" u="sng">
                <a:solidFill>
                  <a:srgbClr val="00cc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Correction</a:t>
            </a:r>
            <a:r>
              <a:rPr lang="fr-FR" sz="2800" spc="-1" strike="noStrike">
                <a:solidFill>
                  <a:srgbClr val="00cc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  4 </a:t>
            </a:r>
            <a:r>
              <a:rPr lang="fr-FR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2</a:t>
            </a:r>
            <a:r>
              <a:rPr lang="fr-FR" sz="2800" spc="-1" strike="noStrike">
                <a:solidFill>
                  <a:srgbClr val="00cc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= 2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800" spc="-1" strike="noStrike">
                <a:solidFill>
                  <a:srgbClr val="00cc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  </a:t>
            </a:r>
            <a:r>
              <a:rPr lang="fr-FR" sz="2800" spc="-1" strike="noStrike">
                <a:solidFill>
                  <a:srgbClr val="00cc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 </a:t>
            </a:r>
            <a:r>
              <a:rPr lang="fr-FR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2</a:t>
            </a:r>
            <a:r>
              <a:rPr lang="fr-FR" sz="2800" spc="-1" strike="noStrike">
                <a:solidFill>
                  <a:srgbClr val="00cc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= 0.5 hence 1 cm on the figure is equivalent to 0.5 cm son the real object.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800" spc="-1" strike="noStrike">
                <a:solidFill>
                  <a:srgbClr val="00cc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                        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800" spc="-1" strike="noStrike">
                <a:solidFill>
                  <a:srgbClr val="00cc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63720" y="1196640"/>
            <a:ext cx="8964000" cy="338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If  4 cm on a figure is equivalent to 2 cm on the real object, then: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How many cm on the real object is equivalent to 1 cm on this figure?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dur="indefinite" nodeType="mainSeq"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afterEffect" fill="hold" presetClass="exit" presetID="22" presetSubtype="2">
                                  <p:stCondLst>
                                    <p:cond delay="0"/>
                                  </p:stCondLst>
                                  <p:childTnLst>
                                    <p:animEffect filter="wipe(right)" transition="out">
                                      <p:cBhvr additive="repl">
                                        <p:cTn id="20" dur="40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0"/>
                            </p:stCondLst>
                            <p:childTnLst>
                              <p:par>
                                <p:cTn id="23" nodeType="after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492840" y="0"/>
            <a:ext cx="8229240" cy="5821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fr-FR" sz="2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Britannic Bold"/>
              </a:rPr>
              <a:t>Question 3 (40 secondes)</a:t>
            </a:r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509760" y="548640"/>
            <a:ext cx="8071920" cy="35676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1" name="CustomShape 3"/>
          <p:cNvSpPr/>
          <p:nvPr/>
        </p:nvSpPr>
        <p:spPr>
          <a:xfrm>
            <a:off x="63720" y="5218560"/>
            <a:ext cx="8964000" cy="94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fr-FR" sz="2800" spc="-1" strike="noStrike" u="sng">
                <a:solidFill>
                  <a:srgbClr val="00cc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Correction</a:t>
            </a:r>
            <a:r>
              <a:rPr lang="fr-FR" sz="2800" spc="-1" strike="noStrike">
                <a:solidFill>
                  <a:srgbClr val="00cc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800" spc="-1" strike="noStrike">
                <a:solidFill>
                  <a:srgbClr val="00cc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CustomShape 4"/>
          <p:cNvSpPr/>
          <p:nvPr/>
        </p:nvSpPr>
        <p:spPr>
          <a:xfrm>
            <a:off x="63720" y="1196640"/>
            <a:ext cx="8964000" cy="283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If  4 cm on a figure is equivalent to 2 cm on the real object, then: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What is the scale of this figure?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Line 5"/>
          <p:cNvSpPr/>
          <p:nvPr/>
        </p:nvSpPr>
        <p:spPr>
          <a:xfrm>
            <a:off x="2411640" y="5589000"/>
            <a:ext cx="457200" cy="36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4" name="Line 6"/>
          <p:cNvSpPr/>
          <p:nvPr/>
        </p:nvSpPr>
        <p:spPr>
          <a:xfrm>
            <a:off x="2411640" y="5445000"/>
            <a:ext cx="360" cy="25056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Line 7"/>
          <p:cNvSpPr/>
          <p:nvPr/>
        </p:nvSpPr>
        <p:spPr>
          <a:xfrm>
            <a:off x="2887920" y="5445000"/>
            <a:ext cx="360" cy="25056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CustomShape 8"/>
          <p:cNvSpPr/>
          <p:nvPr/>
        </p:nvSpPr>
        <p:spPr>
          <a:xfrm>
            <a:off x="2267640" y="5695560"/>
            <a:ext cx="9356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0.5 cm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7" dur="indefinite" restart="never" nodeType="tmRoot">
          <p:childTnLst>
            <p:seq>
              <p:cTn id="28" dur="indefinite" nodeType="mainSeq"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afterEffect" fill="hold" presetClass="exit" presetID="22" presetSubtype="2">
                                  <p:stCondLst>
                                    <p:cond delay="0"/>
                                  </p:stCondLst>
                                  <p:childTnLst>
                                    <p:animEffect filter="wipe(right)" transition="out">
                                      <p:cBhvr additive="repl">
                                        <p:cTn id="32" dur="40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0"/>
                            </p:stCondLst>
                            <p:childTnLst>
                              <p:par>
                                <p:cTn id="35" nodeType="after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Application>LibreOffice/5.0.6.2$Linux_X86_64 LibreOffice_project/00m0$Build-2</Application>
  <Paragraphs>28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2011-06-30T14:38:49Z</dcterms:created>
  <dc:creator>Sabrina</dc:creator>
  <dc:language>fr-FR</dc:language>
  <cp:lastModifiedBy>Gilles Aldon</cp:lastModifiedBy>
  <dcterms:modified xsi:type="dcterms:W3CDTF">2016-12-27T15:43:24Z</dcterms:modified>
  <cp:revision>82</cp:revision>
  <dc:title>Diapositive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Affichage à l'écran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4</vt:i4>
  </property>
</Properties>
</file>