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>
      <p:cViewPr varScale="1">
        <p:scale>
          <a:sx n="61" d="100"/>
          <a:sy n="61" d="100"/>
        </p:scale>
        <p:origin x="61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8296D-B0C5-096D-00DB-49BE6FED49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AFB06-96B8-A059-A846-965B09ABAC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25362-74D0-6E63-6B7A-8EF4A4C81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5E81-4C68-4644-BB2F-74F48731428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3F8C4-E7CE-B721-C946-FF1647E10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57879-7A93-6591-BD15-284DD56E9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925E8-A029-4C10-9338-2DDB05039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466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6BB03-2E50-B26E-A279-A03E32381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F5B82-AE91-BD27-8C69-F95DD58741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BCC54-86B4-DF87-3456-864E4CA4F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5E81-4C68-4644-BB2F-74F48731428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E962D-0848-AF12-27D2-725106EB8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F686E-74E8-BECB-A60B-CB900354D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925E8-A029-4C10-9338-2DDB05039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563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C00A70-91CB-6979-B264-48B848AFF3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705F0C-DAC0-563D-57AF-04A993599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E17A9-7DFA-34EC-8505-7C0AF80DD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5E81-4C68-4644-BB2F-74F48731428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5529D-3DEF-6405-42C8-A41F2A34F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BD312-CF70-4747-7B7B-086000487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925E8-A029-4C10-9338-2DDB05039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98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17861-042D-2F11-9900-B131D578A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ED507-2CB2-C854-1370-31E515342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E7417-0900-42E1-580E-49E056607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5E81-4C68-4644-BB2F-74F48731428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78164-5AC1-AF99-11B9-FF59430E8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CDFC4-5906-8991-7478-12E42B0E7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925E8-A029-4C10-9338-2DDB05039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88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C2E00-D848-A3A4-16F3-92389FC6F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2B15F9-E986-82F4-0A40-1CA46997E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D7514-8396-391D-F487-E1A10EDE8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5E81-4C68-4644-BB2F-74F48731428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7BF72-94F8-E71D-CE57-9B8B7D58A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2BDC7-4F62-CD6A-0B5F-260B6F64D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925E8-A029-4C10-9338-2DDB05039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960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4A655-7BD8-6DA4-32CA-84E091196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5A3C-B320-180D-A29E-39DFC74D26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CA419-2BFA-B426-0ECC-452060BCC3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FE7589-94BE-BB5A-9983-B7288A24C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5E81-4C68-4644-BB2F-74F48731428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93E43-0A04-97F4-F157-00FC018F1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AB853-A9F0-44FD-3A3E-D6BEF523F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925E8-A029-4C10-9338-2DDB05039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353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72971-E11F-2EC2-D237-20745AEF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CE44D-A570-7DF7-294C-EB7703C7E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1C2F5-9C13-2934-AD30-0C0FB45C6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0EDBC2-32EB-6A82-CD27-1471F97E5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FCC65C-BF8A-9E37-6C21-D56C19067E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CCE897-4C9D-D1AA-622C-AD00262B5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5E81-4C68-4644-BB2F-74F48731428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6D3E97-2AB0-B19A-FEB7-64679A706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C4A771-9994-333D-0E52-7B66CA59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925E8-A029-4C10-9338-2DDB05039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71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FD2C-DDD2-6A3D-4BCE-B388089E7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F6372C-EAE1-0CDB-E6E2-D4076BE21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5E81-4C68-4644-BB2F-74F48731428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4A4853-EED9-80A3-C40E-06109EA3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1833C-4B75-0E0A-9B81-FD007240E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925E8-A029-4C10-9338-2DDB05039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248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EB4AB3-565A-98DD-2456-A86A9FFAB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5E81-4C68-4644-BB2F-74F48731428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E761F0-2446-9BBD-9DF6-099F5DA97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759856-B893-614B-EB0B-BF209A5C4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925E8-A029-4C10-9338-2DDB05039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00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132F0-28F4-42EE-E549-6DB6EB9F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9FE94-EE5E-F869-0BA0-EAD7C572C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18CEC7-65EF-1293-726F-19D51A2D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74DABD-9A90-BC9E-BD82-2B18E43B9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5E81-4C68-4644-BB2F-74F48731428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3FD1C-EEB0-C17A-7CA4-8C3C15B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881855-1831-D051-03D5-3A9DA12BC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925E8-A029-4C10-9338-2DDB05039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425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9D919-DE9B-A1A8-770B-C2056336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47A126-E3AB-E610-D59D-58F4D69379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DEBF1F-2DB5-009B-A802-07A692E97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970D3C-E413-9A9D-85F7-F8F399D8B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5E81-4C68-4644-BB2F-74F48731428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7DD84E-81DA-173A-B695-CDC5F226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1CFE9-2652-CAFA-7432-5AD13E0DE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925E8-A029-4C10-9338-2DDB05039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469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6B4AB1-F260-098B-B132-9B5479FC0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7B552-34BF-82A0-F128-E424F2D07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83D95-D02F-E792-921B-F0B4EDA73F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C5E81-4C68-4644-BB2F-74F48731428A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D4728-799E-0760-CEF2-220BEA6BE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A9D2B-E695-8526-5E4A-EF3275C256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925E8-A029-4C10-9338-2DDB05039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486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49614-35CF-DB10-D1F5-69A51A4E7C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48C018-F5CB-B85B-4561-4F61CCBC85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6" descr="A close-up of some food&#10;&#10;Description automatically generated with medium confidence">
            <a:extLst>
              <a:ext uri="{FF2B5EF4-FFF2-40B4-BE49-F238E27FC236}">
                <a16:creationId xmlns:a16="http://schemas.microsoft.com/office/drawing/2014/main" id="{C444ECD9-85C6-B9C5-2B61-EA6CAC062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257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Parker</dc:creator>
  <cp:lastModifiedBy>Katie Parker</cp:lastModifiedBy>
  <cp:revision>1</cp:revision>
  <dcterms:created xsi:type="dcterms:W3CDTF">2022-10-06T08:55:43Z</dcterms:created>
  <dcterms:modified xsi:type="dcterms:W3CDTF">2022-10-06T08:56:05Z</dcterms:modified>
</cp:coreProperties>
</file>